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60" r:id="rId1"/>
  </p:sldMasterIdLst>
  <p:notesMasterIdLst>
    <p:notesMasterId r:id="rId33"/>
  </p:notesMasterIdLst>
  <p:handoutMasterIdLst>
    <p:handoutMasterId r:id="rId34"/>
  </p:handoutMasterIdLst>
  <p:sldIdLst>
    <p:sldId id="256" r:id="rId2"/>
    <p:sldId id="291" r:id="rId3"/>
    <p:sldId id="1273" r:id="rId4"/>
    <p:sldId id="1200" r:id="rId5"/>
    <p:sldId id="1201" r:id="rId6"/>
    <p:sldId id="1257" r:id="rId7"/>
    <p:sldId id="1195" r:id="rId8"/>
    <p:sldId id="1181" r:id="rId9"/>
    <p:sldId id="1194" r:id="rId10"/>
    <p:sldId id="1180" r:id="rId11"/>
    <p:sldId id="1197" r:id="rId12"/>
    <p:sldId id="1248" r:id="rId13"/>
    <p:sldId id="1218" r:id="rId14"/>
    <p:sldId id="1228" r:id="rId15"/>
    <p:sldId id="1240" r:id="rId16"/>
    <p:sldId id="1274" r:id="rId17"/>
    <p:sldId id="1219" r:id="rId18"/>
    <p:sldId id="1275" r:id="rId19"/>
    <p:sldId id="1244" r:id="rId20"/>
    <p:sldId id="1255" r:id="rId21"/>
    <p:sldId id="1263" r:id="rId22"/>
    <p:sldId id="1266" r:id="rId23"/>
    <p:sldId id="1256" r:id="rId24"/>
    <p:sldId id="1279" r:id="rId25"/>
    <p:sldId id="1278" r:id="rId26"/>
    <p:sldId id="1258" r:id="rId27"/>
    <p:sldId id="1261" r:id="rId28"/>
    <p:sldId id="1253" r:id="rId29"/>
    <p:sldId id="1254" r:id="rId30"/>
    <p:sldId id="1269" r:id="rId31"/>
    <p:sldId id="1277" r:id="rId32"/>
  </p:sldIdLst>
  <p:sldSz cx="9144000" cy="5143500" type="screen16x9"/>
  <p:notesSz cx="6858000" cy="9144000"/>
  <p:embeddedFontLst>
    <p:embeddedFont>
      <p:font typeface="Artegra Sans (Light)" panose="02000503040000020003" pitchFamily="2" charset="0"/>
      <p:regular r:id="rId35"/>
    </p:embeddedFont>
    <p:embeddedFont>
      <p:font typeface="Artegra Sans (Medium)" panose="02000603040000020004" pitchFamily="2" charset="0"/>
      <p:regular r:id="rId36"/>
    </p:embeddedFont>
    <p:embeddedFont>
      <p:font typeface="Canape Serif" panose="02000000000000000000" pitchFamily="2" charset="0"/>
      <p:regular r:id="rId37"/>
    </p:embeddedFont>
  </p:embeddedFontLst>
  <p:defaultTextStyle>
    <a:defPPr>
      <a:defRPr lang="de-DE"/>
    </a:defPPr>
    <a:lvl1pPr marL="0" algn="l" defTabSz="685608" rtl="0" eaLnBrk="1" latinLnBrk="0" hangingPunct="1">
      <a:defRPr sz="1350" kern="1200">
        <a:solidFill>
          <a:schemeClr val="tx1"/>
        </a:solidFill>
        <a:latin typeface="+mn-lt"/>
        <a:ea typeface="+mn-ea"/>
        <a:cs typeface="+mn-cs"/>
      </a:defRPr>
    </a:lvl1pPr>
    <a:lvl2pPr marL="342804" algn="l" defTabSz="685608" rtl="0" eaLnBrk="1" latinLnBrk="0" hangingPunct="1">
      <a:defRPr sz="1350" kern="1200">
        <a:solidFill>
          <a:schemeClr val="tx1"/>
        </a:solidFill>
        <a:latin typeface="+mn-lt"/>
        <a:ea typeface="+mn-ea"/>
        <a:cs typeface="+mn-cs"/>
      </a:defRPr>
    </a:lvl2pPr>
    <a:lvl3pPr marL="685608" algn="l" defTabSz="685608" rtl="0" eaLnBrk="1" latinLnBrk="0" hangingPunct="1">
      <a:defRPr sz="1350" kern="1200">
        <a:solidFill>
          <a:schemeClr val="tx1"/>
        </a:solidFill>
        <a:latin typeface="+mn-lt"/>
        <a:ea typeface="+mn-ea"/>
        <a:cs typeface="+mn-cs"/>
      </a:defRPr>
    </a:lvl3pPr>
    <a:lvl4pPr marL="1028411" algn="l" defTabSz="685608" rtl="0" eaLnBrk="1" latinLnBrk="0" hangingPunct="1">
      <a:defRPr sz="1350" kern="1200">
        <a:solidFill>
          <a:schemeClr val="tx1"/>
        </a:solidFill>
        <a:latin typeface="+mn-lt"/>
        <a:ea typeface="+mn-ea"/>
        <a:cs typeface="+mn-cs"/>
      </a:defRPr>
    </a:lvl4pPr>
    <a:lvl5pPr marL="1371214" algn="l" defTabSz="685608" rtl="0" eaLnBrk="1" latinLnBrk="0" hangingPunct="1">
      <a:defRPr sz="1350" kern="1200">
        <a:solidFill>
          <a:schemeClr val="tx1"/>
        </a:solidFill>
        <a:latin typeface="+mn-lt"/>
        <a:ea typeface="+mn-ea"/>
        <a:cs typeface="+mn-cs"/>
      </a:defRPr>
    </a:lvl5pPr>
    <a:lvl6pPr marL="1714018" algn="l" defTabSz="685608" rtl="0" eaLnBrk="1" latinLnBrk="0" hangingPunct="1">
      <a:defRPr sz="1350" kern="1200">
        <a:solidFill>
          <a:schemeClr val="tx1"/>
        </a:solidFill>
        <a:latin typeface="+mn-lt"/>
        <a:ea typeface="+mn-ea"/>
        <a:cs typeface="+mn-cs"/>
      </a:defRPr>
    </a:lvl6pPr>
    <a:lvl7pPr marL="2056822" algn="l" defTabSz="685608" rtl="0" eaLnBrk="1" latinLnBrk="0" hangingPunct="1">
      <a:defRPr sz="1350" kern="1200">
        <a:solidFill>
          <a:schemeClr val="tx1"/>
        </a:solidFill>
        <a:latin typeface="+mn-lt"/>
        <a:ea typeface="+mn-ea"/>
        <a:cs typeface="+mn-cs"/>
      </a:defRPr>
    </a:lvl7pPr>
    <a:lvl8pPr marL="2399626" algn="l" defTabSz="685608" rtl="0" eaLnBrk="1" latinLnBrk="0" hangingPunct="1">
      <a:defRPr sz="1350" kern="1200">
        <a:solidFill>
          <a:schemeClr val="tx1"/>
        </a:solidFill>
        <a:latin typeface="+mn-lt"/>
        <a:ea typeface="+mn-ea"/>
        <a:cs typeface="+mn-cs"/>
      </a:defRPr>
    </a:lvl8pPr>
    <a:lvl9pPr marL="2742431" algn="l" defTabSz="685608"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BD00"/>
    <a:srgbClr val="83BCD9"/>
    <a:srgbClr val="F9D500"/>
    <a:srgbClr val="E0AE00"/>
    <a:srgbClr val="C2C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2" autoAdjust="0"/>
    <p:restoredTop sz="96374" autoAdjust="0"/>
  </p:normalViewPr>
  <p:slideViewPr>
    <p:cSldViewPr snapToGrid="0" snapToObjects="1" showGuides="1">
      <p:cViewPr varScale="1">
        <p:scale>
          <a:sx n="136" d="100"/>
          <a:sy n="136" d="100"/>
        </p:scale>
        <p:origin x="132" y="138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87" d="100"/>
          <a:sy n="87" d="100"/>
        </p:scale>
        <p:origin x="384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handoutMaster" Target="handoutMasters/handoutMaster1.xml"/><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theme" Target="theme/theme1.xml"/><Relationship Id="rId45" Type="http://schemas.openxmlformats.org/officeDocument/2006/relationships/customXml" Target="../customXml/item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40C0520-23B9-4AF3-8055-2DEAD2E602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sz="1000" dirty="0">
              <a:latin typeface="Artegra Sans (Light)" panose="02000503040000020003" pitchFamily="2" charset="0"/>
            </a:endParaRPr>
          </a:p>
        </p:txBody>
      </p:sp>
      <p:sp>
        <p:nvSpPr>
          <p:cNvPr id="3" name="Datumsplatzhalter 2">
            <a:extLst>
              <a:ext uri="{FF2B5EF4-FFF2-40B4-BE49-F238E27FC236}">
                <a16:creationId xmlns:a16="http://schemas.microsoft.com/office/drawing/2014/main" id="{20DF9FAD-78F5-41CA-9558-E46C081F39A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65C8D3-A0CA-4EBB-8003-86A4B6BCB8E7}" type="datetimeFigureOut">
              <a:rPr lang="de-DE" sz="1000" smtClean="0">
                <a:latin typeface="Artegra Sans (Light)" panose="02000503040000020003" pitchFamily="2" charset="0"/>
              </a:rPr>
              <a:t>25.06.2024</a:t>
            </a:fld>
            <a:endParaRPr lang="de-DE" sz="1000" dirty="0">
              <a:latin typeface="Artegra Sans (Light)" panose="02000503040000020003" pitchFamily="2" charset="0"/>
            </a:endParaRPr>
          </a:p>
        </p:txBody>
      </p:sp>
      <p:sp>
        <p:nvSpPr>
          <p:cNvPr id="4" name="Fußzeilenplatzhalter 3">
            <a:extLst>
              <a:ext uri="{FF2B5EF4-FFF2-40B4-BE49-F238E27FC236}">
                <a16:creationId xmlns:a16="http://schemas.microsoft.com/office/drawing/2014/main" id="{487638F8-31B2-459C-A365-07FC1F311C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sz="1000" dirty="0">
              <a:latin typeface="Artegra Sans (Light)" panose="02000503040000020003" pitchFamily="2" charset="0"/>
            </a:endParaRPr>
          </a:p>
        </p:txBody>
      </p:sp>
      <p:sp>
        <p:nvSpPr>
          <p:cNvPr id="5" name="Foliennummernplatzhalter 4">
            <a:extLst>
              <a:ext uri="{FF2B5EF4-FFF2-40B4-BE49-F238E27FC236}">
                <a16:creationId xmlns:a16="http://schemas.microsoft.com/office/drawing/2014/main" id="{C36F88E7-0524-4F0B-9AAC-EC3BF9D110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EDA2C8A-229E-4BA3-892F-3F1963650DF8}" type="slidenum">
              <a:rPr lang="de-DE" sz="1000" smtClean="0">
                <a:latin typeface="Artegra Sans (Light)" panose="02000503040000020003" pitchFamily="2" charset="0"/>
              </a:rPr>
              <a:t>‹Nr.›</a:t>
            </a:fld>
            <a:endParaRPr lang="de-DE" sz="1000" dirty="0">
              <a:latin typeface="Artegra Sans (Light)" panose="02000503040000020003" pitchFamily="2" charset="0"/>
            </a:endParaRPr>
          </a:p>
        </p:txBody>
      </p:sp>
    </p:spTree>
    <p:extLst>
      <p:ext uri="{BB962C8B-B14F-4D97-AF65-F5344CB8AC3E}">
        <p14:creationId xmlns:p14="http://schemas.microsoft.com/office/powerpoint/2010/main" val="2345596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de-DE" sz="1000" kern="1200">
                <a:solidFill>
                  <a:schemeClr val="tx1"/>
                </a:solidFill>
                <a:latin typeface="Artegra Sans (Light)" panose="02000503040000020003" pitchFamily="2" charset="0"/>
                <a:ea typeface="+mn-ea"/>
                <a:cs typeface="+mn-cs"/>
              </a:defRPr>
            </a:lvl1pPr>
          </a:lstStyle>
          <a:p>
            <a:endParaRPr lang="de-DE" sz="1000" kern="1200" dirty="0">
              <a:solidFill>
                <a:schemeClr val="tx1"/>
              </a:solidFill>
              <a:latin typeface="Artegra Sans (Light)" panose="02000503040000020003" pitchFamily="2" charset="0"/>
              <a:ea typeface="+mn-ea"/>
              <a:cs typeface="+mn-cs"/>
            </a:endParaRPr>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de-DE" sz="1000" kern="1200" smtClean="0">
                <a:solidFill>
                  <a:schemeClr val="tx1"/>
                </a:solidFill>
                <a:latin typeface="Artegra Sans (Light)" panose="02000503040000020003" pitchFamily="2" charset="0"/>
                <a:ea typeface="+mn-ea"/>
                <a:cs typeface="+mn-cs"/>
              </a:defRPr>
            </a:lvl1pPr>
          </a:lstStyle>
          <a:p>
            <a:fld id="{FB552358-2621-E74E-9ADA-34D18DEB71BB}" type="datetimeFigureOut">
              <a:rPr lang="de-DE" smtClean="0"/>
              <a:pPr/>
              <a:t>25.06.2024</a:t>
            </a:fld>
            <a:endParaRPr lang="de-DE" sz="1000" kern="1200" dirty="0">
              <a:solidFill>
                <a:schemeClr val="tx1"/>
              </a:solidFill>
              <a:latin typeface="Artegra Sans (Light)" panose="02000503040000020003" pitchFamily="2" charset="0"/>
              <a:ea typeface="+mn-ea"/>
              <a:cs typeface="+mn-cs"/>
            </a:endParaRPr>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dirty="0"/>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de-DE" sz="1000" kern="1200">
                <a:solidFill>
                  <a:schemeClr val="tx1"/>
                </a:solidFill>
                <a:latin typeface="Artegra Sans (Light)" panose="02000503040000020003" pitchFamily="2" charset="0"/>
                <a:ea typeface="+mn-ea"/>
                <a:cs typeface="+mn-cs"/>
              </a:defRPr>
            </a:lvl1pPr>
          </a:lstStyle>
          <a:p>
            <a:endParaRPr lang="de-DE" sz="1000" kern="1200" dirty="0">
              <a:solidFill>
                <a:schemeClr val="tx1"/>
              </a:solidFill>
              <a:latin typeface="Artegra Sans (Light)" panose="02000503040000020003" pitchFamily="2" charset="0"/>
              <a:ea typeface="+mn-ea"/>
              <a:cs typeface="+mn-cs"/>
            </a:endParaRPr>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de-DE" sz="1000" kern="1200" smtClean="0">
                <a:solidFill>
                  <a:schemeClr val="tx1"/>
                </a:solidFill>
                <a:latin typeface="Artegra Sans (Light)" panose="02000503040000020003" pitchFamily="2" charset="0"/>
                <a:ea typeface="+mn-ea"/>
                <a:cs typeface="+mn-cs"/>
              </a:defRPr>
            </a:lvl1pPr>
          </a:lstStyle>
          <a:p>
            <a:fld id="{8B3F7409-28A7-244C-9305-1DDA8C8F6391}" type="slidenum">
              <a:rPr lang="de-DE" smtClean="0"/>
              <a:pPr/>
              <a:t>‹Nr.›</a:t>
            </a:fld>
            <a:endParaRPr lang="de-DE" sz="1000" kern="1200" dirty="0">
              <a:solidFill>
                <a:schemeClr val="tx1"/>
              </a:solidFill>
              <a:latin typeface="Artegra Sans (Light)" panose="02000503040000020003" pitchFamily="2" charset="0"/>
              <a:ea typeface="+mn-ea"/>
              <a:cs typeface="+mn-cs"/>
            </a:endParaRPr>
          </a:p>
        </p:txBody>
      </p:sp>
    </p:spTree>
    <p:extLst>
      <p:ext uri="{BB962C8B-B14F-4D97-AF65-F5344CB8AC3E}">
        <p14:creationId xmlns:p14="http://schemas.microsoft.com/office/powerpoint/2010/main" val="349271991"/>
      </p:ext>
    </p:extLst>
  </p:cSld>
  <p:clrMap bg1="lt1" tx1="dk1" bg2="lt2" tx2="dk2" accent1="accent1" accent2="accent2" accent3="accent3" accent4="accent4" accent5="accent5" accent6="accent6" hlink="hlink" folHlink="folHlink"/>
  <p:notesStyle>
    <a:lvl1pPr marL="0" algn="l" defTabSz="914143" rtl="0" eaLnBrk="1" latinLnBrk="0" hangingPunct="1">
      <a:defRPr sz="1000" kern="1200">
        <a:solidFill>
          <a:schemeClr val="tx1"/>
        </a:solidFill>
        <a:latin typeface="Artegra Sans (Light)" panose="02000503040000020003" pitchFamily="2" charset="0"/>
        <a:ea typeface="+mn-ea"/>
        <a:cs typeface="+mn-cs"/>
      </a:defRPr>
    </a:lvl1pPr>
    <a:lvl2pPr marL="457070" algn="l" defTabSz="914143" rtl="0" eaLnBrk="1" latinLnBrk="0" hangingPunct="1">
      <a:defRPr sz="1200" kern="1200">
        <a:solidFill>
          <a:schemeClr val="tx1"/>
        </a:solidFill>
        <a:latin typeface="+mn-lt"/>
        <a:ea typeface="+mn-ea"/>
        <a:cs typeface="+mn-cs"/>
      </a:defRPr>
    </a:lvl2pPr>
    <a:lvl3pPr marL="914143" algn="l" defTabSz="914143" rtl="0" eaLnBrk="1" latinLnBrk="0" hangingPunct="1">
      <a:defRPr sz="1200" kern="1200">
        <a:solidFill>
          <a:schemeClr val="tx1"/>
        </a:solidFill>
        <a:latin typeface="+mn-lt"/>
        <a:ea typeface="+mn-ea"/>
        <a:cs typeface="+mn-cs"/>
      </a:defRPr>
    </a:lvl3pPr>
    <a:lvl4pPr marL="1371214" algn="l" defTabSz="914143" rtl="0" eaLnBrk="1" latinLnBrk="0" hangingPunct="1">
      <a:defRPr sz="1200" kern="1200">
        <a:solidFill>
          <a:schemeClr val="tx1"/>
        </a:solidFill>
        <a:latin typeface="+mn-lt"/>
        <a:ea typeface="+mn-ea"/>
        <a:cs typeface="+mn-cs"/>
      </a:defRPr>
    </a:lvl4pPr>
    <a:lvl5pPr marL="1828286" algn="l" defTabSz="914143" rtl="0" eaLnBrk="1" latinLnBrk="0" hangingPunct="1">
      <a:defRPr sz="1200" kern="1200">
        <a:solidFill>
          <a:schemeClr val="tx1"/>
        </a:solidFill>
        <a:latin typeface="+mn-lt"/>
        <a:ea typeface="+mn-ea"/>
        <a:cs typeface="+mn-cs"/>
      </a:defRPr>
    </a:lvl5pPr>
    <a:lvl6pPr marL="2285359" algn="l" defTabSz="914143" rtl="0" eaLnBrk="1" latinLnBrk="0" hangingPunct="1">
      <a:defRPr sz="1200" kern="1200">
        <a:solidFill>
          <a:schemeClr val="tx1"/>
        </a:solidFill>
        <a:latin typeface="+mn-lt"/>
        <a:ea typeface="+mn-ea"/>
        <a:cs typeface="+mn-cs"/>
      </a:defRPr>
    </a:lvl6pPr>
    <a:lvl7pPr marL="2742431" algn="l" defTabSz="914143" rtl="0" eaLnBrk="1" latinLnBrk="0" hangingPunct="1">
      <a:defRPr sz="1200" kern="1200">
        <a:solidFill>
          <a:schemeClr val="tx1"/>
        </a:solidFill>
        <a:latin typeface="+mn-lt"/>
        <a:ea typeface="+mn-ea"/>
        <a:cs typeface="+mn-cs"/>
      </a:defRPr>
    </a:lvl7pPr>
    <a:lvl8pPr marL="3199502" algn="l" defTabSz="914143" rtl="0" eaLnBrk="1" latinLnBrk="0" hangingPunct="1">
      <a:defRPr sz="1200" kern="1200">
        <a:solidFill>
          <a:schemeClr val="tx1"/>
        </a:solidFill>
        <a:latin typeface="+mn-lt"/>
        <a:ea typeface="+mn-ea"/>
        <a:cs typeface="+mn-cs"/>
      </a:defRPr>
    </a:lvl8pPr>
    <a:lvl9pPr marL="3656574" algn="l" defTabSz="914143"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211EF247-3F1E-4A71-9A14-3A6EC4F308E8}"/>
              </a:ext>
            </a:extLst>
          </p:cNvPr>
          <p:cNvSpPr/>
          <p:nvPr userDrawn="1"/>
        </p:nvSpPr>
        <p:spPr>
          <a:xfrm>
            <a:off x="1" y="0"/>
            <a:ext cx="4920792" cy="5143500"/>
          </a:xfrm>
          <a:prstGeom prst="rect">
            <a:avLst/>
          </a:prstGeom>
          <a:solidFill>
            <a:srgbClr val="E0A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a:p>
        </p:txBody>
      </p:sp>
      <p:sp>
        <p:nvSpPr>
          <p:cNvPr id="9" name="Rechteck 8">
            <a:extLst>
              <a:ext uri="{FF2B5EF4-FFF2-40B4-BE49-F238E27FC236}">
                <a16:creationId xmlns:a16="http://schemas.microsoft.com/office/drawing/2014/main" id="{A6CB1ED3-594E-4F02-996F-F64AD28710F0}"/>
              </a:ext>
            </a:extLst>
          </p:cNvPr>
          <p:cNvSpPr/>
          <p:nvPr userDrawn="1"/>
        </p:nvSpPr>
        <p:spPr>
          <a:xfrm>
            <a:off x="6146276" y="6"/>
            <a:ext cx="2997724" cy="5143499"/>
          </a:xfrm>
          <a:prstGeom prst="rect">
            <a:avLst/>
          </a:prstGeom>
          <a:solidFill>
            <a:srgbClr val="F9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a:p>
        </p:txBody>
      </p:sp>
      <p:sp>
        <p:nvSpPr>
          <p:cNvPr id="11" name="Rechteck 14">
            <a:extLst>
              <a:ext uri="{FF2B5EF4-FFF2-40B4-BE49-F238E27FC236}">
                <a16:creationId xmlns:a16="http://schemas.microsoft.com/office/drawing/2014/main" id="{04A3BD9A-E88A-4645-A2ED-1BAD6EA7C0B5}"/>
              </a:ext>
            </a:extLst>
          </p:cNvPr>
          <p:cNvSpPr/>
          <p:nvPr userDrawn="1"/>
        </p:nvSpPr>
        <p:spPr>
          <a:xfrm>
            <a:off x="1665351" y="5"/>
            <a:ext cx="6480622" cy="5148411"/>
          </a:xfrm>
          <a:custGeom>
            <a:avLst/>
            <a:gdLst>
              <a:gd name="connsiteX0" fmla="*/ 0 w 6480720"/>
              <a:gd name="connsiteY0" fmla="*/ 0 h 3729186"/>
              <a:gd name="connsiteX1" fmla="*/ 6480720 w 6480720"/>
              <a:gd name="connsiteY1" fmla="*/ 0 h 3729186"/>
              <a:gd name="connsiteX2" fmla="*/ 6480720 w 6480720"/>
              <a:gd name="connsiteY2" fmla="*/ 3729186 h 3729186"/>
              <a:gd name="connsiteX3" fmla="*/ 0 w 6480720"/>
              <a:gd name="connsiteY3" fmla="*/ 3729186 h 3729186"/>
              <a:gd name="connsiteX4" fmla="*/ 0 w 6480720"/>
              <a:gd name="connsiteY4" fmla="*/ 0 h 3729186"/>
              <a:gd name="connsiteX0" fmla="*/ 0 w 6480720"/>
              <a:gd name="connsiteY0" fmla="*/ 0 h 3729186"/>
              <a:gd name="connsiteX1" fmla="*/ 6480720 w 6480720"/>
              <a:gd name="connsiteY1" fmla="*/ 0 h 3729186"/>
              <a:gd name="connsiteX2" fmla="*/ 6480720 w 6480720"/>
              <a:gd name="connsiteY2" fmla="*/ 3729186 h 3729186"/>
              <a:gd name="connsiteX3" fmla="*/ 363166 w 6480720"/>
              <a:gd name="connsiteY3" fmla="*/ 3716216 h 3729186"/>
              <a:gd name="connsiteX4" fmla="*/ 0 w 6480720"/>
              <a:gd name="connsiteY4" fmla="*/ 0 h 3729186"/>
              <a:gd name="connsiteX0" fmla="*/ 2859932 w 6117554"/>
              <a:gd name="connsiteY0" fmla="*/ 0 h 5149424"/>
              <a:gd name="connsiteX1" fmla="*/ 6117554 w 6117554"/>
              <a:gd name="connsiteY1" fmla="*/ 1420238 h 5149424"/>
              <a:gd name="connsiteX2" fmla="*/ 6117554 w 6117554"/>
              <a:gd name="connsiteY2" fmla="*/ 5149424 h 5149424"/>
              <a:gd name="connsiteX3" fmla="*/ 0 w 6117554"/>
              <a:gd name="connsiteY3" fmla="*/ 5136454 h 5149424"/>
              <a:gd name="connsiteX4" fmla="*/ 2859932 w 6117554"/>
              <a:gd name="connsiteY4" fmla="*/ 0 h 5149424"/>
              <a:gd name="connsiteX0" fmla="*/ 2859932 w 6117554"/>
              <a:gd name="connsiteY0" fmla="*/ 0 h 5149424"/>
              <a:gd name="connsiteX1" fmla="*/ 4146081 w 6117554"/>
              <a:gd name="connsiteY1" fmla="*/ 6485 h 5149424"/>
              <a:gd name="connsiteX2" fmla="*/ 6117554 w 6117554"/>
              <a:gd name="connsiteY2" fmla="*/ 5149424 h 5149424"/>
              <a:gd name="connsiteX3" fmla="*/ 0 w 6117554"/>
              <a:gd name="connsiteY3" fmla="*/ 5136454 h 5149424"/>
              <a:gd name="connsiteX4" fmla="*/ 2859932 w 6117554"/>
              <a:gd name="connsiteY4" fmla="*/ 0 h 5149424"/>
              <a:gd name="connsiteX0" fmla="*/ 2859932 w 6117554"/>
              <a:gd name="connsiteY0" fmla="*/ 0 h 5149424"/>
              <a:gd name="connsiteX1" fmla="*/ 4139101 w 6117554"/>
              <a:gd name="connsiteY1" fmla="*/ 2995 h 5149424"/>
              <a:gd name="connsiteX2" fmla="*/ 6117554 w 6117554"/>
              <a:gd name="connsiteY2" fmla="*/ 5149424 h 5149424"/>
              <a:gd name="connsiteX3" fmla="*/ 0 w 6117554"/>
              <a:gd name="connsiteY3" fmla="*/ 5136454 h 5149424"/>
              <a:gd name="connsiteX4" fmla="*/ 2859932 w 6117554"/>
              <a:gd name="connsiteY4" fmla="*/ 0 h 5149424"/>
              <a:gd name="connsiteX0" fmla="*/ 2852952 w 6117554"/>
              <a:gd name="connsiteY0" fmla="*/ 495 h 5146429"/>
              <a:gd name="connsiteX1" fmla="*/ 4139101 w 6117554"/>
              <a:gd name="connsiteY1" fmla="*/ 0 h 5146429"/>
              <a:gd name="connsiteX2" fmla="*/ 6117554 w 6117554"/>
              <a:gd name="connsiteY2" fmla="*/ 5146429 h 5146429"/>
              <a:gd name="connsiteX3" fmla="*/ 0 w 6117554"/>
              <a:gd name="connsiteY3" fmla="*/ 5133459 h 5146429"/>
              <a:gd name="connsiteX4" fmla="*/ 2852952 w 6117554"/>
              <a:gd name="connsiteY4" fmla="*/ 495 h 5146429"/>
              <a:gd name="connsiteX0" fmla="*/ 2852952 w 6091126"/>
              <a:gd name="connsiteY0" fmla="*/ 495 h 5146429"/>
              <a:gd name="connsiteX1" fmla="*/ 4139101 w 6091126"/>
              <a:gd name="connsiteY1" fmla="*/ 0 h 5146429"/>
              <a:gd name="connsiteX2" fmla="*/ 6091126 w 6091126"/>
              <a:gd name="connsiteY2" fmla="*/ 5146429 h 5146429"/>
              <a:gd name="connsiteX3" fmla="*/ 0 w 6091126"/>
              <a:gd name="connsiteY3" fmla="*/ 5133459 h 5146429"/>
              <a:gd name="connsiteX4" fmla="*/ 2852952 w 6091126"/>
              <a:gd name="connsiteY4" fmla="*/ 495 h 5146429"/>
              <a:gd name="connsiteX0" fmla="*/ 2837096 w 6075270"/>
              <a:gd name="connsiteY0" fmla="*/ 495 h 5146429"/>
              <a:gd name="connsiteX1" fmla="*/ 4123245 w 6075270"/>
              <a:gd name="connsiteY1" fmla="*/ 0 h 5146429"/>
              <a:gd name="connsiteX2" fmla="*/ 6075270 w 6075270"/>
              <a:gd name="connsiteY2" fmla="*/ 5146429 h 5146429"/>
              <a:gd name="connsiteX3" fmla="*/ 0 w 6075270"/>
              <a:gd name="connsiteY3" fmla="*/ 5138744 h 5146429"/>
              <a:gd name="connsiteX4" fmla="*/ 2837096 w 6075270"/>
              <a:gd name="connsiteY4" fmla="*/ 495 h 5146429"/>
              <a:gd name="connsiteX0" fmla="*/ 3242448 w 6480622"/>
              <a:gd name="connsiteY0" fmla="*/ 495 h 5146429"/>
              <a:gd name="connsiteX1" fmla="*/ 4528597 w 6480622"/>
              <a:gd name="connsiteY1" fmla="*/ 0 h 5146429"/>
              <a:gd name="connsiteX2" fmla="*/ 6480622 w 6480622"/>
              <a:gd name="connsiteY2" fmla="*/ 5146429 h 5146429"/>
              <a:gd name="connsiteX3" fmla="*/ 0 w 6480622"/>
              <a:gd name="connsiteY3" fmla="*/ 5138744 h 5146429"/>
              <a:gd name="connsiteX4" fmla="*/ 3242448 w 6480622"/>
              <a:gd name="connsiteY4" fmla="*/ 495 h 5146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622" h="5146429">
                <a:moveTo>
                  <a:pt x="3242448" y="495"/>
                </a:moveTo>
                <a:lnTo>
                  <a:pt x="4528597" y="0"/>
                </a:lnTo>
                <a:lnTo>
                  <a:pt x="6480622" y="5146429"/>
                </a:lnTo>
                <a:lnTo>
                  <a:pt x="0" y="5138744"/>
                </a:lnTo>
                <a:lnTo>
                  <a:pt x="3242448" y="495"/>
                </a:lnTo>
                <a:close/>
              </a:path>
            </a:pathLst>
          </a:custGeom>
          <a:solidFill>
            <a:srgbClr val="EB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dirty="0"/>
          </a:p>
        </p:txBody>
      </p:sp>
      <p:sp>
        <p:nvSpPr>
          <p:cNvPr id="12" name="Rechteck 11">
            <a:extLst>
              <a:ext uri="{FF2B5EF4-FFF2-40B4-BE49-F238E27FC236}">
                <a16:creationId xmlns:a16="http://schemas.microsoft.com/office/drawing/2014/main" id="{C58FBCFB-F40D-466C-B00B-448B1D713D4C}"/>
              </a:ext>
            </a:extLst>
          </p:cNvPr>
          <p:cNvSpPr/>
          <p:nvPr userDrawn="1"/>
        </p:nvSpPr>
        <p:spPr>
          <a:xfrm>
            <a:off x="1" y="-396"/>
            <a:ext cx="9144000" cy="14172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a:p>
        </p:txBody>
      </p:sp>
      <p:pic>
        <p:nvPicPr>
          <p:cNvPr id="13" name="Grafik 12">
            <a:extLst>
              <a:ext uri="{FF2B5EF4-FFF2-40B4-BE49-F238E27FC236}">
                <a16:creationId xmlns:a16="http://schemas.microsoft.com/office/drawing/2014/main" id="{5B378909-B7CE-4261-A785-A49C61CA5788}"/>
              </a:ext>
            </a:extLst>
          </p:cNvPr>
          <p:cNvPicPr>
            <a:picLocks noChangeAspect="1"/>
          </p:cNvPicPr>
          <p:nvPr userDrawn="1"/>
        </p:nvPicPr>
        <p:blipFill>
          <a:blip r:embed="rId2"/>
          <a:stretch>
            <a:fillRect/>
          </a:stretch>
        </p:blipFill>
        <p:spPr>
          <a:xfrm>
            <a:off x="521208" y="520608"/>
            <a:ext cx="3240000" cy="378249"/>
          </a:xfrm>
          <a:prstGeom prst="rect">
            <a:avLst/>
          </a:prstGeom>
        </p:spPr>
      </p:pic>
      <p:sp>
        <p:nvSpPr>
          <p:cNvPr id="14" name="Title 1">
            <a:extLst>
              <a:ext uri="{FF2B5EF4-FFF2-40B4-BE49-F238E27FC236}">
                <a16:creationId xmlns:a16="http://schemas.microsoft.com/office/drawing/2014/main" id="{8FA1E415-291B-469D-A2DC-FC12FF57666B}"/>
              </a:ext>
            </a:extLst>
          </p:cNvPr>
          <p:cNvSpPr txBox="1">
            <a:spLocks/>
          </p:cNvSpPr>
          <p:nvPr userDrawn="1"/>
        </p:nvSpPr>
        <p:spPr>
          <a:xfrm>
            <a:off x="449437" y="1813733"/>
            <a:ext cx="8065914" cy="1499870"/>
          </a:xfrm>
          <a:prstGeom prst="rect">
            <a:avLst/>
          </a:prstGeom>
        </p:spPr>
        <p:txBody>
          <a:bodyPr anchor="ctr">
            <a:noAutofit/>
          </a:bodyPr>
          <a:lstStyle>
            <a:lvl1pPr algn="l" defTabSz="914400" rtl="0" eaLnBrk="1" latinLnBrk="0" hangingPunct="1">
              <a:lnSpc>
                <a:spcPct val="100000"/>
              </a:lnSpc>
              <a:spcBef>
                <a:spcPct val="0"/>
              </a:spcBef>
              <a:buNone/>
              <a:defRPr sz="3000" kern="1200" cap="all" baseline="0">
                <a:solidFill>
                  <a:schemeClr val="tx1"/>
                </a:solidFill>
                <a:latin typeface="Canape Serif" panose="02000000000000000000" pitchFamily="2" charset="77"/>
                <a:ea typeface="+mj-ea"/>
                <a:cs typeface="+mj-cs"/>
              </a:defRPr>
            </a:lvl1pPr>
          </a:lstStyle>
          <a:p>
            <a:endParaRPr lang="en-US" sz="3000" dirty="0"/>
          </a:p>
        </p:txBody>
      </p:sp>
      <p:sp>
        <p:nvSpPr>
          <p:cNvPr id="3" name="Textplatzhalter 2">
            <a:extLst>
              <a:ext uri="{FF2B5EF4-FFF2-40B4-BE49-F238E27FC236}">
                <a16:creationId xmlns:a16="http://schemas.microsoft.com/office/drawing/2014/main" id="{9BA3BC87-1C71-4300-B256-832E7582089A}"/>
              </a:ext>
            </a:extLst>
          </p:cNvPr>
          <p:cNvSpPr>
            <a:spLocks noGrp="1"/>
          </p:cNvSpPr>
          <p:nvPr>
            <p:ph type="body" sz="quarter" idx="10" hasCustomPrompt="1"/>
          </p:nvPr>
        </p:nvSpPr>
        <p:spPr>
          <a:xfrm>
            <a:off x="449266" y="1620838"/>
            <a:ext cx="8152403" cy="3001962"/>
          </a:xfrm>
          <a:prstGeom prst="rect">
            <a:avLst/>
          </a:prstGeom>
        </p:spPr>
        <p:txBody>
          <a:bodyPr/>
          <a:lstStyle>
            <a:lvl1pPr marL="0" marR="0" indent="0" algn="l" defTabSz="685798" rtl="0" eaLnBrk="1" fontAlgn="auto" latinLnBrk="0" hangingPunct="1">
              <a:lnSpc>
                <a:spcPct val="90000"/>
              </a:lnSpc>
              <a:spcBef>
                <a:spcPts val="750"/>
              </a:spcBef>
              <a:spcAft>
                <a:spcPts val="0"/>
              </a:spcAft>
              <a:buClrTx/>
              <a:buSzTx/>
              <a:buFont typeface="Arial" panose="020B0604020202020204" pitchFamily="34" charset="0"/>
              <a:buNone/>
              <a:tabLst/>
              <a:defRPr sz="3000" cap="all" baseline="0">
                <a:latin typeface="Canape Serif" panose="02000000000000000000" pitchFamily="2" charset="0"/>
              </a:defRPr>
            </a:lvl1pPr>
          </a:lstStyle>
          <a:p>
            <a:r>
              <a:rPr lang="de-DE" dirty="0"/>
              <a:t>TITEL </a:t>
            </a:r>
            <a:r>
              <a:rPr lang="de-DE" dirty="0" err="1"/>
              <a:t>DEr</a:t>
            </a:r>
            <a:br>
              <a:rPr lang="de-DE" dirty="0"/>
            </a:br>
            <a:r>
              <a:rPr lang="de-DE" dirty="0"/>
              <a:t>VERANSTALTUNG</a:t>
            </a:r>
            <a:br>
              <a:rPr lang="de-DE" dirty="0"/>
            </a:br>
            <a:r>
              <a:rPr lang="de-DE" dirty="0"/>
              <a:t>MIT BIS ZU DREI ZEILEN</a:t>
            </a:r>
          </a:p>
          <a:p>
            <a:pPr marL="0" marR="0" lvl="0" indent="0" algn="l" defTabSz="685798"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KUNDE</a:t>
            </a:r>
          </a:p>
          <a:p>
            <a:r>
              <a:rPr lang="en-US" dirty="0"/>
              <a:t>ERSTELLER</a:t>
            </a:r>
          </a:p>
          <a:p>
            <a:r>
              <a:rPr lang="en-US" dirty="0"/>
              <a:t>DATUM</a:t>
            </a:r>
            <a:endParaRPr lang="de-DE" dirty="0"/>
          </a:p>
          <a:p>
            <a:endParaRPr lang="de-DE" dirty="0"/>
          </a:p>
        </p:txBody>
      </p:sp>
    </p:spTree>
    <p:extLst>
      <p:ext uri="{BB962C8B-B14F-4D97-AF65-F5344CB8AC3E}">
        <p14:creationId xmlns:p14="http://schemas.microsoft.com/office/powerpoint/2010/main" val="356677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rategie 1-3">
    <p:bg>
      <p:bgRef idx="1001">
        <a:schemeClr val="bg1"/>
      </p:bgRef>
    </p:b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41C90C9-0046-F542-8509-09ABDBBECC21}"/>
              </a:ext>
            </a:extLst>
          </p:cNvPr>
          <p:cNvSpPr txBox="1"/>
          <p:nvPr userDrawn="1"/>
        </p:nvSpPr>
        <p:spPr>
          <a:xfrm>
            <a:off x="400077" y="780417"/>
            <a:ext cx="572312" cy="923330"/>
          </a:xfrm>
          <a:prstGeom prst="rect">
            <a:avLst/>
          </a:prstGeom>
          <a:noFill/>
        </p:spPr>
        <p:txBody>
          <a:bodyPr wrap="square" tIns="0" bIns="0" rtlCol="0">
            <a:spAutoFit/>
          </a:bodyPr>
          <a:lstStyle/>
          <a:p>
            <a:r>
              <a:rPr lang="de-DE" sz="6000" b="0" i="0" dirty="0">
                <a:solidFill>
                  <a:srgbClr val="EBBD00"/>
                </a:solidFill>
                <a:latin typeface="Artegra Sans (Medium)" panose="02000603040000020004" pitchFamily="2" charset="0"/>
              </a:rPr>
              <a:t>1</a:t>
            </a:r>
          </a:p>
        </p:txBody>
      </p:sp>
      <p:sp>
        <p:nvSpPr>
          <p:cNvPr id="7" name="Textfeld 6">
            <a:extLst>
              <a:ext uri="{FF2B5EF4-FFF2-40B4-BE49-F238E27FC236}">
                <a16:creationId xmlns:a16="http://schemas.microsoft.com/office/drawing/2014/main" id="{D109309D-33AC-DA4E-BBBB-A38BCD03E3B8}"/>
              </a:ext>
            </a:extLst>
          </p:cNvPr>
          <p:cNvSpPr txBox="1"/>
          <p:nvPr userDrawn="1"/>
        </p:nvSpPr>
        <p:spPr>
          <a:xfrm>
            <a:off x="3316934" y="780417"/>
            <a:ext cx="624020" cy="923330"/>
          </a:xfrm>
          <a:prstGeom prst="rect">
            <a:avLst/>
          </a:prstGeom>
          <a:noFill/>
        </p:spPr>
        <p:txBody>
          <a:bodyPr wrap="square" tIns="0" bIns="0" rtlCol="0">
            <a:spAutoFit/>
          </a:bodyPr>
          <a:lstStyle/>
          <a:p>
            <a:r>
              <a:rPr lang="de-DE" sz="6000" b="0" i="0" dirty="0">
                <a:solidFill>
                  <a:srgbClr val="EBBD00"/>
                </a:solidFill>
                <a:latin typeface="Artegra Sans (Medium)" panose="02000603040000020004" pitchFamily="2" charset="0"/>
              </a:rPr>
              <a:t>2</a:t>
            </a:r>
          </a:p>
        </p:txBody>
      </p:sp>
      <p:sp>
        <p:nvSpPr>
          <p:cNvPr id="9" name="Textfeld 8">
            <a:extLst>
              <a:ext uri="{FF2B5EF4-FFF2-40B4-BE49-F238E27FC236}">
                <a16:creationId xmlns:a16="http://schemas.microsoft.com/office/drawing/2014/main" id="{713FD69A-FB7B-414E-8A3B-6BB726A5DCB8}"/>
              </a:ext>
            </a:extLst>
          </p:cNvPr>
          <p:cNvSpPr txBox="1"/>
          <p:nvPr userDrawn="1"/>
        </p:nvSpPr>
        <p:spPr>
          <a:xfrm>
            <a:off x="6176732" y="778671"/>
            <a:ext cx="597620" cy="923330"/>
          </a:xfrm>
          <a:prstGeom prst="rect">
            <a:avLst/>
          </a:prstGeom>
          <a:noFill/>
        </p:spPr>
        <p:txBody>
          <a:bodyPr wrap="square" tIns="0" bIns="0" rtlCol="0">
            <a:spAutoFit/>
          </a:bodyPr>
          <a:lstStyle/>
          <a:p>
            <a:r>
              <a:rPr lang="de-DE" sz="6000" b="0" i="0" dirty="0">
                <a:solidFill>
                  <a:srgbClr val="EBBD00"/>
                </a:solidFill>
                <a:latin typeface="Artegra Sans (Medium)" panose="02000603040000020004" pitchFamily="2" charset="0"/>
              </a:rPr>
              <a:t>3</a:t>
            </a:r>
          </a:p>
        </p:txBody>
      </p:sp>
      <p:sp>
        <p:nvSpPr>
          <p:cNvPr id="5" name="Textplatzhalter 4">
            <a:extLst>
              <a:ext uri="{FF2B5EF4-FFF2-40B4-BE49-F238E27FC236}">
                <a16:creationId xmlns:a16="http://schemas.microsoft.com/office/drawing/2014/main" id="{FA4AA1C5-5D30-B548-A5D0-2B52B6697E84}"/>
              </a:ext>
            </a:extLst>
          </p:cNvPr>
          <p:cNvSpPr>
            <a:spLocks noGrp="1"/>
          </p:cNvSpPr>
          <p:nvPr>
            <p:ph type="body" sz="quarter" idx="10" hasCustomPrompt="1"/>
          </p:nvPr>
        </p:nvSpPr>
        <p:spPr>
          <a:xfrm>
            <a:off x="971906" y="970828"/>
            <a:ext cx="1980000" cy="608400"/>
          </a:xfrm>
          <a:prstGeom prst="rect">
            <a:avLst/>
          </a:prstGeom>
        </p:spPr>
        <p:txBody>
          <a:bodyPr>
            <a:noAutofit/>
          </a:bodyPr>
          <a:lstStyle>
            <a:lvl1pPr marL="0" indent="0">
              <a:buNone/>
              <a:defRPr sz="2000" b="0" i="0" cap="all" baseline="0">
                <a:latin typeface="Artegra Sans (Light)" panose="02000503040000020003" pitchFamily="2" charset="0"/>
              </a:defRPr>
            </a:lvl1pPr>
          </a:lstStyle>
          <a:p>
            <a:pPr lvl="0"/>
            <a:r>
              <a:rPr lang="de-DE" dirty="0"/>
              <a:t>Mastertext bearbeiten</a:t>
            </a:r>
          </a:p>
        </p:txBody>
      </p:sp>
      <p:sp>
        <p:nvSpPr>
          <p:cNvPr id="10" name="Textplatzhalter 4">
            <a:extLst>
              <a:ext uri="{FF2B5EF4-FFF2-40B4-BE49-F238E27FC236}">
                <a16:creationId xmlns:a16="http://schemas.microsoft.com/office/drawing/2014/main" id="{637961C0-1469-C942-85EF-F1A73C112EBB}"/>
              </a:ext>
            </a:extLst>
          </p:cNvPr>
          <p:cNvSpPr>
            <a:spLocks noGrp="1"/>
          </p:cNvSpPr>
          <p:nvPr>
            <p:ph type="body" sz="quarter" idx="11" hasCustomPrompt="1"/>
          </p:nvPr>
        </p:nvSpPr>
        <p:spPr>
          <a:xfrm>
            <a:off x="3946034" y="970832"/>
            <a:ext cx="1980000" cy="609600"/>
          </a:xfrm>
          <a:prstGeom prst="rect">
            <a:avLst/>
          </a:prstGeom>
        </p:spPr>
        <p:txBody>
          <a:bodyPr>
            <a:noAutofit/>
          </a:bodyPr>
          <a:lstStyle>
            <a:lvl1pPr marL="0" indent="0">
              <a:buNone/>
              <a:defRPr sz="2000" b="0" i="0" cap="all" baseline="0">
                <a:latin typeface="Artegra Sans (Light)" panose="02000503040000020003" pitchFamily="2" charset="0"/>
              </a:defRPr>
            </a:lvl1pPr>
          </a:lstStyle>
          <a:p>
            <a:pPr lvl="0"/>
            <a:r>
              <a:rPr lang="de-DE" dirty="0"/>
              <a:t>Mastertext bearbeiten</a:t>
            </a:r>
          </a:p>
        </p:txBody>
      </p:sp>
      <p:sp>
        <p:nvSpPr>
          <p:cNvPr id="11" name="Textplatzhalter 4">
            <a:extLst>
              <a:ext uri="{FF2B5EF4-FFF2-40B4-BE49-F238E27FC236}">
                <a16:creationId xmlns:a16="http://schemas.microsoft.com/office/drawing/2014/main" id="{D94DE8A4-BD6B-AA49-80D4-898E0BC528C6}"/>
              </a:ext>
            </a:extLst>
          </p:cNvPr>
          <p:cNvSpPr>
            <a:spLocks noGrp="1"/>
          </p:cNvSpPr>
          <p:nvPr>
            <p:ph type="body" sz="quarter" idx="12" hasCustomPrompt="1"/>
          </p:nvPr>
        </p:nvSpPr>
        <p:spPr>
          <a:xfrm>
            <a:off x="6776651" y="957178"/>
            <a:ext cx="1980000" cy="609600"/>
          </a:xfrm>
          <a:prstGeom prst="rect">
            <a:avLst/>
          </a:prstGeom>
        </p:spPr>
        <p:txBody>
          <a:bodyPr>
            <a:noAutofit/>
          </a:bodyPr>
          <a:lstStyle>
            <a:lvl1pPr marL="0" indent="0">
              <a:buNone/>
              <a:defRPr sz="2000" b="0" i="0" cap="all" baseline="0">
                <a:latin typeface="Artegra Sans (Light)" panose="02000503040000020003" pitchFamily="2" charset="0"/>
              </a:defRPr>
            </a:lvl1pPr>
          </a:lstStyle>
          <a:p>
            <a:pPr lvl="0"/>
            <a:r>
              <a:rPr lang="de-DE" dirty="0"/>
              <a:t>Mastertext bearbeiten</a:t>
            </a:r>
          </a:p>
        </p:txBody>
      </p:sp>
      <p:sp>
        <p:nvSpPr>
          <p:cNvPr id="20" name="Title 1">
            <a:extLst>
              <a:ext uri="{FF2B5EF4-FFF2-40B4-BE49-F238E27FC236}">
                <a16:creationId xmlns:a16="http://schemas.microsoft.com/office/drawing/2014/main" id="{F6489065-83A0-491A-B986-4704FC844A20}"/>
              </a:ext>
            </a:extLst>
          </p:cNvPr>
          <p:cNvSpPr>
            <a:spLocks noGrp="1"/>
          </p:cNvSpPr>
          <p:nvPr>
            <p:ph type="title" hasCustomPrompt="1"/>
          </p:nvPr>
        </p:nvSpPr>
        <p:spPr>
          <a:xfrm>
            <a:off x="393704" y="405469"/>
            <a:ext cx="8362949" cy="466853"/>
          </a:xfrm>
          <a:prstGeom prst="rect">
            <a:avLst/>
          </a:prstGeom>
        </p:spPr>
        <p:txBody>
          <a:bodyPr tIns="36000" bIns="36000" anchor="t" anchorCtr="0">
            <a:noAutofit/>
          </a:bodyPr>
          <a:lstStyle>
            <a:lvl1pPr>
              <a:lnSpc>
                <a:spcPct val="100000"/>
              </a:lnSpc>
              <a:defRPr sz="2000" cap="all" baseline="0">
                <a:latin typeface="Canape Serif" panose="02000000000000000000" pitchFamily="2" charset="77"/>
              </a:defRPr>
            </a:lvl1pPr>
          </a:lstStyle>
          <a:p>
            <a:r>
              <a:rPr lang="de-DE" dirty="0"/>
              <a:t>Überschrift</a:t>
            </a:r>
            <a:endParaRPr lang="en-US" dirty="0"/>
          </a:p>
        </p:txBody>
      </p:sp>
      <p:sp>
        <p:nvSpPr>
          <p:cNvPr id="12" name="Foliennummernplatzhalter 2">
            <a:extLst>
              <a:ext uri="{FF2B5EF4-FFF2-40B4-BE49-F238E27FC236}">
                <a16:creationId xmlns:a16="http://schemas.microsoft.com/office/drawing/2014/main" id="{E09EEC08-11F5-495B-886F-B43FFBD21D3D}"/>
              </a:ext>
            </a:extLst>
          </p:cNvPr>
          <p:cNvSpPr>
            <a:spLocks noGrp="1"/>
          </p:cNvSpPr>
          <p:nvPr>
            <p:ph type="sldNum" sz="quarter" idx="16"/>
          </p:nvPr>
        </p:nvSpPr>
        <p:spPr>
          <a:xfrm>
            <a:off x="8611467" y="4723611"/>
            <a:ext cx="521493" cy="300566"/>
          </a:xfrm>
        </p:spPr>
        <p:txBody>
          <a:bodyPr/>
          <a:lstStyle/>
          <a:p>
            <a:fld id="{0F68FDC4-2A5C-8449-A02B-45B56736D6D7}" type="slidenum">
              <a:rPr lang="de-DE" smtClean="0"/>
              <a:pPr/>
              <a:t>‹Nr.›</a:t>
            </a:fld>
            <a:endParaRPr lang="de-DE" dirty="0"/>
          </a:p>
        </p:txBody>
      </p:sp>
      <p:sp>
        <p:nvSpPr>
          <p:cNvPr id="4" name="Textplatzhalter 3">
            <a:extLst>
              <a:ext uri="{FF2B5EF4-FFF2-40B4-BE49-F238E27FC236}">
                <a16:creationId xmlns:a16="http://schemas.microsoft.com/office/drawing/2014/main" id="{183124E1-E8C7-4B93-8993-10C7D39E0373}"/>
              </a:ext>
            </a:extLst>
          </p:cNvPr>
          <p:cNvSpPr>
            <a:spLocks noGrp="1"/>
          </p:cNvSpPr>
          <p:nvPr>
            <p:ph type="body" sz="quarter" idx="21"/>
          </p:nvPr>
        </p:nvSpPr>
        <p:spPr>
          <a:xfrm>
            <a:off x="971551" y="1638304"/>
            <a:ext cx="1974608" cy="29130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Textplatzhalter 7">
            <a:extLst>
              <a:ext uri="{FF2B5EF4-FFF2-40B4-BE49-F238E27FC236}">
                <a16:creationId xmlns:a16="http://schemas.microsoft.com/office/drawing/2014/main" id="{7958A648-D2D9-4C45-BFE0-E0D6BC8D3DA1}"/>
              </a:ext>
            </a:extLst>
          </p:cNvPr>
          <p:cNvSpPr>
            <a:spLocks noGrp="1"/>
          </p:cNvSpPr>
          <p:nvPr>
            <p:ph type="body" sz="quarter" idx="22"/>
          </p:nvPr>
        </p:nvSpPr>
        <p:spPr>
          <a:xfrm>
            <a:off x="3940175" y="1638305"/>
            <a:ext cx="1974608" cy="29178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1" name="Textplatzhalter 20">
            <a:extLst>
              <a:ext uri="{FF2B5EF4-FFF2-40B4-BE49-F238E27FC236}">
                <a16:creationId xmlns:a16="http://schemas.microsoft.com/office/drawing/2014/main" id="{88862046-CF61-4D79-A68E-1BB8D8A8264C}"/>
              </a:ext>
            </a:extLst>
          </p:cNvPr>
          <p:cNvSpPr>
            <a:spLocks noGrp="1"/>
          </p:cNvSpPr>
          <p:nvPr>
            <p:ph type="body" sz="quarter" idx="23"/>
          </p:nvPr>
        </p:nvSpPr>
        <p:spPr>
          <a:xfrm>
            <a:off x="6774352" y="1633543"/>
            <a:ext cx="1982298" cy="292258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9995175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orstellung MA">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A0D26D0-B5B5-4604-8E7E-E102DF474187}"/>
              </a:ext>
            </a:extLst>
          </p:cNvPr>
          <p:cNvSpPr/>
          <p:nvPr userDrawn="1"/>
        </p:nvSpPr>
        <p:spPr>
          <a:xfrm>
            <a:off x="4" y="4566484"/>
            <a:ext cx="8611463" cy="583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a:p>
        </p:txBody>
      </p:sp>
      <p:sp>
        <p:nvSpPr>
          <p:cNvPr id="8" name="Titel 3">
            <a:extLst>
              <a:ext uri="{FF2B5EF4-FFF2-40B4-BE49-F238E27FC236}">
                <a16:creationId xmlns:a16="http://schemas.microsoft.com/office/drawing/2014/main" id="{FDF2A2CB-A1E2-4418-B461-47F88C491FEE}"/>
              </a:ext>
            </a:extLst>
          </p:cNvPr>
          <p:cNvSpPr>
            <a:spLocks noGrp="1"/>
          </p:cNvSpPr>
          <p:nvPr>
            <p:ph type="title" hasCustomPrompt="1"/>
          </p:nvPr>
        </p:nvSpPr>
        <p:spPr>
          <a:xfrm rot="10800000" flipV="1">
            <a:off x="3865706" y="1583401"/>
            <a:ext cx="4649645" cy="400110"/>
          </a:xfrm>
          <a:prstGeom prst="rect">
            <a:avLst/>
          </a:prstGeom>
        </p:spPr>
        <p:txBody>
          <a:bodyPr/>
          <a:lstStyle>
            <a:lvl1pPr>
              <a:defRPr sz="2000" cap="all" baseline="0">
                <a:latin typeface="Canape Serif" panose="02000000000000000000" pitchFamily="2" charset="0"/>
              </a:defRPr>
            </a:lvl1pPr>
          </a:lstStyle>
          <a:p>
            <a:r>
              <a:rPr lang="de-DE" dirty="0"/>
              <a:t>NAME MITARBEITER</a:t>
            </a:r>
          </a:p>
        </p:txBody>
      </p:sp>
      <p:pic>
        <p:nvPicPr>
          <p:cNvPr id="11" name="Grafik 10">
            <a:extLst>
              <a:ext uri="{FF2B5EF4-FFF2-40B4-BE49-F238E27FC236}">
                <a16:creationId xmlns:a16="http://schemas.microsoft.com/office/drawing/2014/main" id="{5F353B26-9A1F-4DC8-94F3-5DDA44975537}"/>
              </a:ext>
            </a:extLst>
          </p:cNvPr>
          <p:cNvPicPr>
            <a:picLocks noChangeAspect="1"/>
          </p:cNvPicPr>
          <p:nvPr userDrawn="1"/>
        </p:nvPicPr>
        <p:blipFill>
          <a:blip r:embed="rId2"/>
          <a:stretch>
            <a:fillRect/>
          </a:stretch>
        </p:blipFill>
        <p:spPr>
          <a:xfrm>
            <a:off x="3482976" y="4560178"/>
            <a:ext cx="1614556" cy="583325"/>
          </a:xfrm>
          <a:prstGeom prst="rect">
            <a:avLst/>
          </a:prstGeom>
        </p:spPr>
      </p:pic>
      <p:sp>
        <p:nvSpPr>
          <p:cNvPr id="12" name="Foliennummernplatzhalter 2">
            <a:extLst>
              <a:ext uri="{FF2B5EF4-FFF2-40B4-BE49-F238E27FC236}">
                <a16:creationId xmlns:a16="http://schemas.microsoft.com/office/drawing/2014/main" id="{6B382188-4627-4E8A-9661-6D48C301EE0C}"/>
              </a:ext>
            </a:extLst>
          </p:cNvPr>
          <p:cNvSpPr>
            <a:spLocks noGrp="1"/>
          </p:cNvSpPr>
          <p:nvPr>
            <p:ph type="sldNum" sz="quarter" idx="10"/>
          </p:nvPr>
        </p:nvSpPr>
        <p:spPr>
          <a:xfrm>
            <a:off x="8611467" y="4723611"/>
            <a:ext cx="521493" cy="300566"/>
          </a:xfrm>
        </p:spPr>
        <p:txBody>
          <a:bodyPr/>
          <a:lstStyle/>
          <a:p>
            <a:fld id="{0F68FDC4-2A5C-8449-A02B-45B56736D6D7}" type="slidenum">
              <a:rPr lang="de-DE" smtClean="0"/>
              <a:pPr/>
              <a:t>‹Nr.›</a:t>
            </a:fld>
            <a:endParaRPr lang="de-DE" dirty="0"/>
          </a:p>
        </p:txBody>
      </p:sp>
      <p:sp>
        <p:nvSpPr>
          <p:cNvPr id="7" name="Bildplatzhalter 6">
            <a:extLst>
              <a:ext uri="{FF2B5EF4-FFF2-40B4-BE49-F238E27FC236}">
                <a16:creationId xmlns:a16="http://schemas.microsoft.com/office/drawing/2014/main" id="{1DE05C66-CD5A-47CC-B835-858EB3418EF6}"/>
              </a:ext>
            </a:extLst>
          </p:cNvPr>
          <p:cNvSpPr>
            <a:spLocks noGrp="1"/>
          </p:cNvSpPr>
          <p:nvPr>
            <p:ph type="pic" sz="quarter" idx="12"/>
          </p:nvPr>
        </p:nvSpPr>
        <p:spPr>
          <a:xfrm>
            <a:off x="3" y="0"/>
            <a:ext cx="3482975" cy="5143500"/>
          </a:xfrm>
          <a:prstGeom prst="rect">
            <a:avLst/>
          </a:prstGeom>
        </p:spPr>
        <p:txBody>
          <a:bodyPr/>
          <a:lstStyle>
            <a:lvl1pPr>
              <a:defRPr>
                <a:latin typeface="Artegra Sans (Light)" panose="02000503040000020003" pitchFamily="2" charset="0"/>
              </a:defRPr>
            </a:lvl1pPr>
          </a:lstStyle>
          <a:p>
            <a:r>
              <a:rPr lang="de-DE"/>
              <a:t>Bild durch Klicken auf Symbol hinzufügen</a:t>
            </a:r>
            <a:endParaRPr lang="de-DE" dirty="0"/>
          </a:p>
        </p:txBody>
      </p:sp>
      <p:sp>
        <p:nvSpPr>
          <p:cNvPr id="14" name="Textplatzhalter 13">
            <a:extLst>
              <a:ext uri="{FF2B5EF4-FFF2-40B4-BE49-F238E27FC236}">
                <a16:creationId xmlns:a16="http://schemas.microsoft.com/office/drawing/2014/main" id="{1801DE52-48D9-4DAB-A766-432C83E1B84C}"/>
              </a:ext>
            </a:extLst>
          </p:cNvPr>
          <p:cNvSpPr>
            <a:spLocks noGrp="1"/>
          </p:cNvSpPr>
          <p:nvPr>
            <p:ph type="body" sz="quarter" idx="13"/>
          </p:nvPr>
        </p:nvSpPr>
        <p:spPr>
          <a:xfrm>
            <a:off x="3865706" y="2166938"/>
            <a:ext cx="4890945" cy="23939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150789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go-Hintergrund mit Überschrift">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79E8A610-8B73-4581-AF00-883201E04FB5}"/>
              </a:ext>
            </a:extLst>
          </p:cNvPr>
          <p:cNvSpPr/>
          <p:nvPr userDrawn="1"/>
        </p:nvSpPr>
        <p:spPr>
          <a:xfrm>
            <a:off x="1" y="0"/>
            <a:ext cx="4920792" cy="5143500"/>
          </a:xfrm>
          <a:prstGeom prst="rect">
            <a:avLst/>
          </a:prstGeom>
          <a:solidFill>
            <a:srgbClr val="E0A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dirty="0"/>
          </a:p>
        </p:txBody>
      </p:sp>
      <p:sp>
        <p:nvSpPr>
          <p:cNvPr id="11" name="Rechteck 10">
            <a:extLst>
              <a:ext uri="{FF2B5EF4-FFF2-40B4-BE49-F238E27FC236}">
                <a16:creationId xmlns:a16="http://schemas.microsoft.com/office/drawing/2014/main" id="{9B121B12-2FDF-42F7-A1FE-67BCCAB7D2B2}"/>
              </a:ext>
            </a:extLst>
          </p:cNvPr>
          <p:cNvSpPr/>
          <p:nvPr userDrawn="1"/>
        </p:nvSpPr>
        <p:spPr>
          <a:xfrm>
            <a:off x="6146276" y="6"/>
            <a:ext cx="2997724" cy="5143499"/>
          </a:xfrm>
          <a:prstGeom prst="rect">
            <a:avLst/>
          </a:prstGeom>
          <a:solidFill>
            <a:srgbClr val="F9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a:p>
        </p:txBody>
      </p:sp>
      <p:sp>
        <p:nvSpPr>
          <p:cNvPr id="13" name="Rechteck 14">
            <a:extLst>
              <a:ext uri="{FF2B5EF4-FFF2-40B4-BE49-F238E27FC236}">
                <a16:creationId xmlns:a16="http://schemas.microsoft.com/office/drawing/2014/main" id="{6B5433FB-995B-4630-A9A7-EFAFF6D34ACE}"/>
              </a:ext>
            </a:extLst>
          </p:cNvPr>
          <p:cNvSpPr/>
          <p:nvPr userDrawn="1"/>
        </p:nvSpPr>
        <p:spPr>
          <a:xfrm>
            <a:off x="1665351" y="5"/>
            <a:ext cx="6480622" cy="5148411"/>
          </a:xfrm>
          <a:custGeom>
            <a:avLst/>
            <a:gdLst>
              <a:gd name="connsiteX0" fmla="*/ 0 w 6480720"/>
              <a:gd name="connsiteY0" fmla="*/ 0 h 3729186"/>
              <a:gd name="connsiteX1" fmla="*/ 6480720 w 6480720"/>
              <a:gd name="connsiteY1" fmla="*/ 0 h 3729186"/>
              <a:gd name="connsiteX2" fmla="*/ 6480720 w 6480720"/>
              <a:gd name="connsiteY2" fmla="*/ 3729186 h 3729186"/>
              <a:gd name="connsiteX3" fmla="*/ 0 w 6480720"/>
              <a:gd name="connsiteY3" fmla="*/ 3729186 h 3729186"/>
              <a:gd name="connsiteX4" fmla="*/ 0 w 6480720"/>
              <a:gd name="connsiteY4" fmla="*/ 0 h 3729186"/>
              <a:gd name="connsiteX0" fmla="*/ 0 w 6480720"/>
              <a:gd name="connsiteY0" fmla="*/ 0 h 3729186"/>
              <a:gd name="connsiteX1" fmla="*/ 6480720 w 6480720"/>
              <a:gd name="connsiteY1" fmla="*/ 0 h 3729186"/>
              <a:gd name="connsiteX2" fmla="*/ 6480720 w 6480720"/>
              <a:gd name="connsiteY2" fmla="*/ 3729186 h 3729186"/>
              <a:gd name="connsiteX3" fmla="*/ 363166 w 6480720"/>
              <a:gd name="connsiteY3" fmla="*/ 3716216 h 3729186"/>
              <a:gd name="connsiteX4" fmla="*/ 0 w 6480720"/>
              <a:gd name="connsiteY4" fmla="*/ 0 h 3729186"/>
              <a:gd name="connsiteX0" fmla="*/ 2859932 w 6117554"/>
              <a:gd name="connsiteY0" fmla="*/ 0 h 5149424"/>
              <a:gd name="connsiteX1" fmla="*/ 6117554 w 6117554"/>
              <a:gd name="connsiteY1" fmla="*/ 1420238 h 5149424"/>
              <a:gd name="connsiteX2" fmla="*/ 6117554 w 6117554"/>
              <a:gd name="connsiteY2" fmla="*/ 5149424 h 5149424"/>
              <a:gd name="connsiteX3" fmla="*/ 0 w 6117554"/>
              <a:gd name="connsiteY3" fmla="*/ 5136454 h 5149424"/>
              <a:gd name="connsiteX4" fmla="*/ 2859932 w 6117554"/>
              <a:gd name="connsiteY4" fmla="*/ 0 h 5149424"/>
              <a:gd name="connsiteX0" fmla="*/ 2859932 w 6117554"/>
              <a:gd name="connsiteY0" fmla="*/ 0 h 5149424"/>
              <a:gd name="connsiteX1" fmla="*/ 4146081 w 6117554"/>
              <a:gd name="connsiteY1" fmla="*/ 6485 h 5149424"/>
              <a:gd name="connsiteX2" fmla="*/ 6117554 w 6117554"/>
              <a:gd name="connsiteY2" fmla="*/ 5149424 h 5149424"/>
              <a:gd name="connsiteX3" fmla="*/ 0 w 6117554"/>
              <a:gd name="connsiteY3" fmla="*/ 5136454 h 5149424"/>
              <a:gd name="connsiteX4" fmla="*/ 2859932 w 6117554"/>
              <a:gd name="connsiteY4" fmla="*/ 0 h 5149424"/>
              <a:gd name="connsiteX0" fmla="*/ 2859932 w 6117554"/>
              <a:gd name="connsiteY0" fmla="*/ 0 h 5149424"/>
              <a:gd name="connsiteX1" fmla="*/ 4139101 w 6117554"/>
              <a:gd name="connsiteY1" fmla="*/ 2995 h 5149424"/>
              <a:gd name="connsiteX2" fmla="*/ 6117554 w 6117554"/>
              <a:gd name="connsiteY2" fmla="*/ 5149424 h 5149424"/>
              <a:gd name="connsiteX3" fmla="*/ 0 w 6117554"/>
              <a:gd name="connsiteY3" fmla="*/ 5136454 h 5149424"/>
              <a:gd name="connsiteX4" fmla="*/ 2859932 w 6117554"/>
              <a:gd name="connsiteY4" fmla="*/ 0 h 5149424"/>
              <a:gd name="connsiteX0" fmla="*/ 2852952 w 6117554"/>
              <a:gd name="connsiteY0" fmla="*/ 495 h 5146429"/>
              <a:gd name="connsiteX1" fmla="*/ 4139101 w 6117554"/>
              <a:gd name="connsiteY1" fmla="*/ 0 h 5146429"/>
              <a:gd name="connsiteX2" fmla="*/ 6117554 w 6117554"/>
              <a:gd name="connsiteY2" fmla="*/ 5146429 h 5146429"/>
              <a:gd name="connsiteX3" fmla="*/ 0 w 6117554"/>
              <a:gd name="connsiteY3" fmla="*/ 5133459 h 5146429"/>
              <a:gd name="connsiteX4" fmla="*/ 2852952 w 6117554"/>
              <a:gd name="connsiteY4" fmla="*/ 495 h 5146429"/>
              <a:gd name="connsiteX0" fmla="*/ 2852952 w 6091126"/>
              <a:gd name="connsiteY0" fmla="*/ 495 h 5146429"/>
              <a:gd name="connsiteX1" fmla="*/ 4139101 w 6091126"/>
              <a:gd name="connsiteY1" fmla="*/ 0 h 5146429"/>
              <a:gd name="connsiteX2" fmla="*/ 6091126 w 6091126"/>
              <a:gd name="connsiteY2" fmla="*/ 5146429 h 5146429"/>
              <a:gd name="connsiteX3" fmla="*/ 0 w 6091126"/>
              <a:gd name="connsiteY3" fmla="*/ 5133459 h 5146429"/>
              <a:gd name="connsiteX4" fmla="*/ 2852952 w 6091126"/>
              <a:gd name="connsiteY4" fmla="*/ 495 h 5146429"/>
              <a:gd name="connsiteX0" fmla="*/ 2837096 w 6075270"/>
              <a:gd name="connsiteY0" fmla="*/ 495 h 5146429"/>
              <a:gd name="connsiteX1" fmla="*/ 4123245 w 6075270"/>
              <a:gd name="connsiteY1" fmla="*/ 0 h 5146429"/>
              <a:gd name="connsiteX2" fmla="*/ 6075270 w 6075270"/>
              <a:gd name="connsiteY2" fmla="*/ 5146429 h 5146429"/>
              <a:gd name="connsiteX3" fmla="*/ 0 w 6075270"/>
              <a:gd name="connsiteY3" fmla="*/ 5138744 h 5146429"/>
              <a:gd name="connsiteX4" fmla="*/ 2837096 w 6075270"/>
              <a:gd name="connsiteY4" fmla="*/ 495 h 5146429"/>
              <a:gd name="connsiteX0" fmla="*/ 3242448 w 6480622"/>
              <a:gd name="connsiteY0" fmla="*/ 495 h 5146429"/>
              <a:gd name="connsiteX1" fmla="*/ 4528597 w 6480622"/>
              <a:gd name="connsiteY1" fmla="*/ 0 h 5146429"/>
              <a:gd name="connsiteX2" fmla="*/ 6480622 w 6480622"/>
              <a:gd name="connsiteY2" fmla="*/ 5146429 h 5146429"/>
              <a:gd name="connsiteX3" fmla="*/ 0 w 6480622"/>
              <a:gd name="connsiteY3" fmla="*/ 5138744 h 5146429"/>
              <a:gd name="connsiteX4" fmla="*/ 3242448 w 6480622"/>
              <a:gd name="connsiteY4" fmla="*/ 495 h 5146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622" h="5146429">
                <a:moveTo>
                  <a:pt x="3242448" y="495"/>
                </a:moveTo>
                <a:lnTo>
                  <a:pt x="4528597" y="0"/>
                </a:lnTo>
                <a:lnTo>
                  <a:pt x="6480622" y="5146429"/>
                </a:lnTo>
                <a:lnTo>
                  <a:pt x="0" y="5138744"/>
                </a:lnTo>
                <a:lnTo>
                  <a:pt x="3242448" y="495"/>
                </a:lnTo>
                <a:close/>
              </a:path>
            </a:pathLst>
          </a:custGeom>
          <a:solidFill>
            <a:srgbClr val="EB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dirty="0"/>
          </a:p>
        </p:txBody>
      </p:sp>
      <p:sp>
        <p:nvSpPr>
          <p:cNvPr id="7" name="Title 1">
            <a:extLst>
              <a:ext uri="{FF2B5EF4-FFF2-40B4-BE49-F238E27FC236}">
                <a16:creationId xmlns:a16="http://schemas.microsoft.com/office/drawing/2014/main" id="{EB888D15-D1DD-4CF1-ADD2-40CB5B0CC2FE}"/>
              </a:ext>
            </a:extLst>
          </p:cNvPr>
          <p:cNvSpPr txBox="1">
            <a:spLocks/>
          </p:cNvSpPr>
          <p:nvPr userDrawn="1"/>
        </p:nvSpPr>
        <p:spPr>
          <a:xfrm>
            <a:off x="393704" y="405469"/>
            <a:ext cx="8362949" cy="466853"/>
          </a:xfrm>
          <a:prstGeom prst="rect">
            <a:avLst/>
          </a:prstGeom>
        </p:spPr>
        <p:txBody>
          <a:bodyPr tIns="36000" bIns="36000" anchor="t" anchorCtr="0">
            <a:noAutofit/>
          </a:bodyPr>
          <a:lstStyle>
            <a:lvl1pPr algn="l" defTabSz="685798" rtl="0" eaLnBrk="1" latinLnBrk="0" hangingPunct="1">
              <a:lnSpc>
                <a:spcPct val="100000"/>
              </a:lnSpc>
              <a:spcBef>
                <a:spcPct val="0"/>
              </a:spcBef>
              <a:buNone/>
              <a:defRPr sz="2000" kern="1200" cap="all" baseline="0">
                <a:solidFill>
                  <a:schemeClr val="tx1"/>
                </a:solidFill>
                <a:latin typeface="Canape Serif" panose="02000000000000000000" pitchFamily="2" charset="77"/>
                <a:ea typeface="+mj-ea"/>
                <a:cs typeface="+mj-cs"/>
              </a:defRPr>
            </a:lvl1pPr>
          </a:lstStyle>
          <a:p>
            <a:endParaRPr lang="en-US" dirty="0"/>
          </a:p>
        </p:txBody>
      </p:sp>
      <p:sp>
        <p:nvSpPr>
          <p:cNvPr id="15" name="Textplatzhalter 2">
            <a:extLst>
              <a:ext uri="{FF2B5EF4-FFF2-40B4-BE49-F238E27FC236}">
                <a16:creationId xmlns:a16="http://schemas.microsoft.com/office/drawing/2014/main" id="{8951F842-4F9C-40DF-B419-FEEA0D1898E5}"/>
              </a:ext>
            </a:extLst>
          </p:cNvPr>
          <p:cNvSpPr>
            <a:spLocks noGrp="1"/>
          </p:cNvSpPr>
          <p:nvPr>
            <p:ph type="body" sz="quarter" idx="13"/>
          </p:nvPr>
        </p:nvSpPr>
        <p:spPr>
          <a:xfrm>
            <a:off x="393701" y="971550"/>
            <a:ext cx="8356600" cy="35687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6" name="Title 1">
            <a:extLst>
              <a:ext uri="{FF2B5EF4-FFF2-40B4-BE49-F238E27FC236}">
                <a16:creationId xmlns:a16="http://schemas.microsoft.com/office/drawing/2014/main" id="{891F42A4-C6EC-45DE-89C2-B739DC618652}"/>
              </a:ext>
            </a:extLst>
          </p:cNvPr>
          <p:cNvSpPr>
            <a:spLocks noGrp="1"/>
          </p:cNvSpPr>
          <p:nvPr>
            <p:ph type="title"/>
          </p:nvPr>
        </p:nvSpPr>
        <p:spPr>
          <a:xfrm>
            <a:off x="393704" y="405469"/>
            <a:ext cx="8362949" cy="466853"/>
          </a:xfrm>
          <a:prstGeom prst="rect">
            <a:avLst/>
          </a:prstGeom>
        </p:spPr>
        <p:txBody>
          <a:bodyPr tIns="36000" bIns="36000" anchor="t" anchorCtr="0">
            <a:noAutofit/>
          </a:bodyPr>
          <a:lstStyle>
            <a:lvl1pPr>
              <a:lnSpc>
                <a:spcPct val="100000"/>
              </a:lnSpc>
              <a:defRPr sz="2000" cap="all" baseline="0">
                <a:latin typeface="Canape Serif" panose="02000000000000000000" pitchFamily="2" charset="77"/>
              </a:defRPr>
            </a:lvl1pPr>
          </a:lstStyle>
          <a:p>
            <a:r>
              <a:rPr lang="de-DE"/>
              <a:t>Mastertitelformat bearbeiten</a:t>
            </a:r>
            <a:endParaRPr lang="en-US" dirty="0"/>
          </a:p>
        </p:txBody>
      </p:sp>
      <p:sp>
        <p:nvSpPr>
          <p:cNvPr id="17" name="Foliennummernplatzhalter 2">
            <a:extLst>
              <a:ext uri="{FF2B5EF4-FFF2-40B4-BE49-F238E27FC236}">
                <a16:creationId xmlns:a16="http://schemas.microsoft.com/office/drawing/2014/main" id="{566F42CB-3A6C-49B1-BDA1-065376C98571}"/>
              </a:ext>
            </a:extLst>
          </p:cNvPr>
          <p:cNvSpPr>
            <a:spLocks noGrp="1"/>
          </p:cNvSpPr>
          <p:nvPr>
            <p:ph type="sldNum" sz="quarter" idx="11"/>
          </p:nvPr>
        </p:nvSpPr>
        <p:spPr>
          <a:xfrm>
            <a:off x="8611467" y="4723611"/>
            <a:ext cx="521493" cy="300566"/>
          </a:xfrm>
        </p:spPr>
        <p:txBody>
          <a:bodyPr/>
          <a:lstStyle/>
          <a:p>
            <a:fld id="{0F68FDC4-2A5C-8449-A02B-45B56736D6D7}" type="slidenum">
              <a:rPr lang="de-DE" smtClean="0"/>
              <a:pPr/>
              <a:t>‹Nr.›</a:t>
            </a:fld>
            <a:endParaRPr lang="de-DE" dirty="0"/>
          </a:p>
        </p:txBody>
      </p:sp>
    </p:spTree>
    <p:extLst>
      <p:ext uri="{BB962C8B-B14F-4D97-AF65-F5344CB8AC3E}">
        <p14:creationId xmlns:p14="http://schemas.microsoft.com/office/powerpoint/2010/main" val="3313278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folie">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79E8A610-8B73-4581-AF00-883201E04FB5}"/>
              </a:ext>
            </a:extLst>
          </p:cNvPr>
          <p:cNvSpPr/>
          <p:nvPr userDrawn="1"/>
        </p:nvSpPr>
        <p:spPr>
          <a:xfrm>
            <a:off x="1" y="0"/>
            <a:ext cx="4920792" cy="5143500"/>
          </a:xfrm>
          <a:prstGeom prst="rect">
            <a:avLst/>
          </a:prstGeom>
          <a:solidFill>
            <a:srgbClr val="E0A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dirty="0"/>
          </a:p>
        </p:txBody>
      </p:sp>
      <p:sp>
        <p:nvSpPr>
          <p:cNvPr id="11" name="Rechteck 10">
            <a:extLst>
              <a:ext uri="{FF2B5EF4-FFF2-40B4-BE49-F238E27FC236}">
                <a16:creationId xmlns:a16="http://schemas.microsoft.com/office/drawing/2014/main" id="{9B121B12-2FDF-42F7-A1FE-67BCCAB7D2B2}"/>
              </a:ext>
            </a:extLst>
          </p:cNvPr>
          <p:cNvSpPr/>
          <p:nvPr userDrawn="1"/>
        </p:nvSpPr>
        <p:spPr>
          <a:xfrm>
            <a:off x="6146276" y="6"/>
            <a:ext cx="2997724" cy="5143499"/>
          </a:xfrm>
          <a:prstGeom prst="rect">
            <a:avLst/>
          </a:prstGeom>
          <a:solidFill>
            <a:srgbClr val="F9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a:p>
        </p:txBody>
      </p:sp>
      <p:sp>
        <p:nvSpPr>
          <p:cNvPr id="13" name="Rechteck 14">
            <a:extLst>
              <a:ext uri="{FF2B5EF4-FFF2-40B4-BE49-F238E27FC236}">
                <a16:creationId xmlns:a16="http://schemas.microsoft.com/office/drawing/2014/main" id="{6B5433FB-995B-4630-A9A7-EFAFF6D34ACE}"/>
              </a:ext>
            </a:extLst>
          </p:cNvPr>
          <p:cNvSpPr/>
          <p:nvPr userDrawn="1"/>
        </p:nvSpPr>
        <p:spPr>
          <a:xfrm>
            <a:off x="1665351" y="5"/>
            <a:ext cx="6480622" cy="5148411"/>
          </a:xfrm>
          <a:custGeom>
            <a:avLst/>
            <a:gdLst>
              <a:gd name="connsiteX0" fmla="*/ 0 w 6480720"/>
              <a:gd name="connsiteY0" fmla="*/ 0 h 3729186"/>
              <a:gd name="connsiteX1" fmla="*/ 6480720 w 6480720"/>
              <a:gd name="connsiteY1" fmla="*/ 0 h 3729186"/>
              <a:gd name="connsiteX2" fmla="*/ 6480720 w 6480720"/>
              <a:gd name="connsiteY2" fmla="*/ 3729186 h 3729186"/>
              <a:gd name="connsiteX3" fmla="*/ 0 w 6480720"/>
              <a:gd name="connsiteY3" fmla="*/ 3729186 h 3729186"/>
              <a:gd name="connsiteX4" fmla="*/ 0 w 6480720"/>
              <a:gd name="connsiteY4" fmla="*/ 0 h 3729186"/>
              <a:gd name="connsiteX0" fmla="*/ 0 w 6480720"/>
              <a:gd name="connsiteY0" fmla="*/ 0 h 3729186"/>
              <a:gd name="connsiteX1" fmla="*/ 6480720 w 6480720"/>
              <a:gd name="connsiteY1" fmla="*/ 0 h 3729186"/>
              <a:gd name="connsiteX2" fmla="*/ 6480720 w 6480720"/>
              <a:gd name="connsiteY2" fmla="*/ 3729186 h 3729186"/>
              <a:gd name="connsiteX3" fmla="*/ 363166 w 6480720"/>
              <a:gd name="connsiteY3" fmla="*/ 3716216 h 3729186"/>
              <a:gd name="connsiteX4" fmla="*/ 0 w 6480720"/>
              <a:gd name="connsiteY4" fmla="*/ 0 h 3729186"/>
              <a:gd name="connsiteX0" fmla="*/ 2859932 w 6117554"/>
              <a:gd name="connsiteY0" fmla="*/ 0 h 5149424"/>
              <a:gd name="connsiteX1" fmla="*/ 6117554 w 6117554"/>
              <a:gd name="connsiteY1" fmla="*/ 1420238 h 5149424"/>
              <a:gd name="connsiteX2" fmla="*/ 6117554 w 6117554"/>
              <a:gd name="connsiteY2" fmla="*/ 5149424 h 5149424"/>
              <a:gd name="connsiteX3" fmla="*/ 0 w 6117554"/>
              <a:gd name="connsiteY3" fmla="*/ 5136454 h 5149424"/>
              <a:gd name="connsiteX4" fmla="*/ 2859932 w 6117554"/>
              <a:gd name="connsiteY4" fmla="*/ 0 h 5149424"/>
              <a:gd name="connsiteX0" fmla="*/ 2859932 w 6117554"/>
              <a:gd name="connsiteY0" fmla="*/ 0 h 5149424"/>
              <a:gd name="connsiteX1" fmla="*/ 4146081 w 6117554"/>
              <a:gd name="connsiteY1" fmla="*/ 6485 h 5149424"/>
              <a:gd name="connsiteX2" fmla="*/ 6117554 w 6117554"/>
              <a:gd name="connsiteY2" fmla="*/ 5149424 h 5149424"/>
              <a:gd name="connsiteX3" fmla="*/ 0 w 6117554"/>
              <a:gd name="connsiteY3" fmla="*/ 5136454 h 5149424"/>
              <a:gd name="connsiteX4" fmla="*/ 2859932 w 6117554"/>
              <a:gd name="connsiteY4" fmla="*/ 0 h 5149424"/>
              <a:gd name="connsiteX0" fmla="*/ 2859932 w 6117554"/>
              <a:gd name="connsiteY0" fmla="*/ 0 h 5149424"/>
              <a:gd name="connsiteX1" fmla="*/ 4139101 w 6117554"/>
              <a:gd name="connsiteY1" fmla="*/ 2995 h 5149424"/>
              <a:gd name="connsiteX2" fmla="*/ 6117554 w 6117554"/>
              <a:gd name="connsiteY2" fmla="*/ 5149424 h 5149424"/>
              <a:gd name="connsiteX3" fmla="*/ 0 w 6117554"/>
              <a:gd name="connsiteY3" fmla="*/ 5136454 h 5149424"/>
              <a:gd name="connsiteX4" fmla="*/ 2859932 w 6117554"/>
              <a:gd name="connsiteY4" fmla="*/ 0 h 5149424"/>
              <a:gd name="connsiteX0" fmla="*/ 2852952 w 6117554"/>
              <a:gd name="connsiteY0" fmla="*/ 495 h 5146429"/>
              <a:gd name="connsiteX1" fmla="*/ 4139101 w 6117554"/>
              <a:gd name="connsiteY1" fmla="*/ 0 h 5146429"/>
              <a:gd name="connsiteX2" fmla="*/ 6117554 w 6117554"/>
              <a:gd name="connsiteY2" fmla="*/ 5146429 h 5146429"/>
              <a:gd name="connsiteX3" fmla="*/ 0 w 6117554"/>
              <a:gd name="connsiteY3" fmla="*/ 5133459 h 5146429"/>
              <a:gd name="connsiteX4" fmla="*/ 2852952 w 6117554"/>
              <a:gd name="connsiteY4" fmla="*/ 495 h 5146429"/>
              <a:gd name="connsiteX0" fmla="*/ 2852952 w 6091126"/>
              <a:gd name="connsiteY0" fmla="*/ 495 h 5146429"/>
              <a:gd name="connsiteX1" fmla="*/ 4139101 w 6091126"/>
              <a:gd name="connsiteY1" fmla="*/ 0 h 5146429"/>
              <a:gd name="connsiteX2" fmla="*/ 6091126 w 6091126"/>
              <a:gd name="connsiteY2" fmla="*/ 5146429 h 5146429"/>
              <a:gd name="connsiteX3" fmla="*/ 0 w 6091126"/>
              <a:gd name="connsiteY3" fmla="*/ 5133459 h 5146429"/>
              <a:gd name="connsiteX4" fmla="*/ 2852952 w 6091126"/>
              <a:gd name="connsiteY4" fmla="*/ 495 h 5146429"/>
              <a:gd name="connsiteX0" fmla="*/ 2837096 w 6075270"/>
              <a:gd name="connsiteY0" fmla="*/ 495 h 5146429"/>
              <a:gd name="connsiteX1" fmla="*/ 4123245 w 6075270"/>
              <a:gd name="connsiteY1" fmla="*/ 0 h 5146429"/>
              <a:gd name="connsiteX2" fmla="*/ 6075270 w 6075270"/>
              <a:gd name="connsiteY2" fmla="*/ 5146429 h 5146429"/>
              <a:gd name="connsiteX3" fmla="*/ 0 w 6075270"/>
              <a:gd name="connsiteY3" fmla="*/ 5138744 h 5146429"/>
              <a:gd name="connsiteX4" fmla="*/ 2837096 w 6075270"/>
              <a:gd name="connsiteY4" fmla="*/ 495 h 5146429"/>
              <a:gd name="connsiteX0" fmla="*/ 3242448 w 6480622"/>
              <a:gd name="connsiteY0" fmla="*/ 495 h 5146429"/>
              <a:gd name="connsiteX1" fmla="*/ 4528597 w 6480622"/>
              <a:gd name="connsiteY1" fmla="*/ 0 h 5146429"/>
              <a:gd name="connsiteX2" fmla="*/ 6480622 w 6480622"/>
              <a:gd name="connsiteY2" fmla="*/ 5146429 h 5146429"/>
              <a:gd name="connsiteX3" fmla="*/ 0 w 6480622"/>
              <a:gd name="connsiteY3" fmla="*/ 5138744 h 5146429"/>
              <a:gd name="connsiteX4" fmla="*/ 3242448 w 6480622"/>
              <a:gd name="connsiteY4" fmla="*/ 495 h 5146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622" h="5146429">
                <a:moveTo>
                  <a:pt x="3242448" y="495"/>
                </a:moveTo>
                <a:lnTo>
                  <a:pt x="4528597" y="0"/>
                </a:lnTo>
                <a:lnTo>
                  <a:pt x="6480622" y="5146429"/>
                </a:lnTo>
                <a:lnTo>
                  <a:pt x="0" y="5138744"/>
                </a:lnTo>
                <a:lnTo>
                  <a:pt x="3242448" y="495"/>
                </a:lnTo>
                <a:close/>
              </a:path>
            </a:pathLst>
          </a:custGeom>
          <a:solidFill>
            <a:srgbClr val="EB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dirty="0"/>
          </a:p>
        </p:txBody>
      </p:sp>
      <p:sp>
        <p:nvSpPr>
          <p:cNvPr id="14" name="Titel 1">
            <a:extLst>
              <a:ext uri="{FF2B5EF4-FFF2-40B4-BE49-F238E27FC236}">
                <a16:creationId xmlns:a16="http://schemas.microsoft.com/office/drawing/2014/main" id="{E6D6AA26-5EEF-43B3-8C40-7C966F069049}"/>
              </a:ext>
            </a:extLst>
          </p:cNvPr>
          <p:cNvSpPr>
            <a:spLocks noGrp="1"/>
          </p:cNvSpPr>
          <p:nvPr>
            <p:ph type="title" hasCustomPrompt="1"/>
          </p:nvPr>
        </p:nvSpPr>
        <p:spPr>
          <a:xfrm>
            <a:off x="450490" y="1615931"/>
            <a:ext cx="8151176" cy="1197135"/>
          </a:xfrm>
          <a:prstGeom prst="rect">
            <a:avLst/>
          </a:prstGeom>
        </p:spPr>
        <p:txBody>
          <a:bodyPr/>
          <a:lstStyle>
            <a:lvl1pPr>
              <a:defRPr sz="3000" cap="all" baseline="0"/>
            </a:lvl1pPr>
          </a:lstStyle>
          <a:p>
            <a:r>
              <a:rPr lang="de-DE" sz="3000" dirty="0">
                <a:latin typeface="Canape Serif" panose="02000000000000000000" pitchFamily="2" charset="77"/>
              </a:rPr>
              <a:t>VIELEN DANK</a:t>
            </a:r>
            <a:br>
              <a:rPr lang="de-DE" sz="3000" dirty="0">
                <a:latin typeface="Canape Serif" panose="02000000000000000000" pitchFamily="2" charset="77"/>
              </a:rPr>
            </a:br>
            <a:r>
              <a:rPr lang="de-DE" sz="3000" dirty="0">
                <a:latin typeface="Canape Serif" panose="02000000000000000000" pitchFamily="2" charset="77"/>
              </a:rPr>
              <a:t>FÜR IHRE AUFMERKSAMKEIT</a:t>
            </a:r>
            <a:endParaRPr lang="de-DE" sz="3600" dirty="0">
              <a:latin typeface="Canape Serif" panose="02000000000000000000" pitchFamily="2" charset="77"/>
            </a:endParaRPr>
          </a:p>
        </p:txBody>
      </p:sp>
      <p:sp>
        <p:nvSpPr>
          <p:cNvPr id="8" name="Textfeld 7">
            <a:extLst>
              <a:ext uri="{FF2B5EF4-FFF2-40B4-BE49-F238E27FC236}">
                <a16:creationId xmlns:a16="http://schemas.microsoft.com/office/drawing/2014/main" id="{FAF62DEB-6974-4DF3-938B-78476EDB453C}"/>
              </a:ext>
            </a:extLst>
          </p:cNvPr>
          <p:cNvSpPr txBox="1"/>
          <p:nvPr userDrawn="1"/>
        </p:nvSpPr>
        <p:spPr>
          <a:xfrm>
            <a:off x="450492" y="4331222"/>
            <a:ext cx="7497360" cy="538609"/>
          </a:xfrm>
          <a:prstGeom prst="rect">
            <a:avLst/>
          </a:prstGeom>
          <a:noFill/>
        </p:spPr>
        <p:txBody>
          <a:bodyPr wrap="square" rtlCol="0">
            <a:spAutoFit/>
          </a:bodyPr>
          <a:lstStyle/>
          <a:p>
            <a:r>
              <a:rPr lang="de-DE" sz="700" b="0" i="0" dirty="0">
                <a:latin typeface="Artegra Sans (Light)" panose="02000503040000020003" pitchFamily="2" charset="0"/>
              </a:rPr>
              <a:t>Sämtliche Inhalte, Fotos, Texte und Grafiken sind urheberrechtlich geschützt.</a:t>
            </a:r>
          </a:p>
          <a:p>
            <a:r>
              <a:rPr lang="de-DE" sz="700" b="0" i="0" dirty="0">
                <a:latin typeface="Artegra Sans (Light)" panose="02000503040000020003" pitchFamily="2" charset="0"/>
              </a:rPr>
              <a:t>Sie dürfen ohne vorherige Genehmigung weder ganz noch auszugsweise kopiert, verändert, vervielfältigt oder veröffentlicht werden.</a:t>
            </a:r>
          </a:p>
          <a:p>
            <a:endParaRPr lang="de-DE" sz="700" b="0" i="0" dirty="0">
              <a:latin typeface="Artegra Sans (Light)" panose="02000503040000020003" pitchFamily="2" charset="0"/>
            </a:endParaRPr>
          </a:p>
          <a:p>
            <a:r>
              <a:rPr lang="de-DE" sz="800" b="0" i="0" dirty="0" err="1">
                <a:latin typeface="Artegra Sans (Light)" panose="02000503040000020003" pitchFamily="2" charset="0"/>
              </a:rPr>
              <a:t>www.anwander-ingenieure.de</a:t>
            </a:r>
            <a:endParaRPr lang="de-DE" sz="800" b="0" i="0" dirty="0">
              <a:latin typeface="Artegra Sans (Light)" panose="02000503040000020003" pitchFamily="2" charset="0"/>
            </a:endParaRPr>
          </a:p>
        </p:txBody>
      </p:sp>
    </p:spTree>
    <p:extLst>
      <p:ext uri="{BB962C8B-B14F-4D97-AF65-F5344CB8AC3E}">
        <p14:creationId xmlns:p14="http://schemas.microsoft.com/office/powerpoint/2010/main" val="3725269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ext 1-spalti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37D49C6-BE73-6741-946E-EAE6D50BEEAB}"/>
              </a:ext>
            </a:extLst>
          </p:cNvPr>
          <p:cNvSpPr>
            <a:spLocks noGrp="1"/>
          </p:cNvSpPr>
          <p:nvPr>
            <p:ph type="title" hasCustomPrompt="1"/>
          </p:nvPr>
        </p:nvSpPr>
        <p:spPr>
          <a:xfrm>
            <a:off x="393702" y="405465"/>
            <a:ext cx="8362949" cy="466853"/>
          </a:xfrm>
          <a:prstGeom prst="rect">
            <a:avLst/>
          </a:prstGeom>
        </p:spPr>
        <p:txBody>
          <a:bodyPr tIns="36000" bIns="36000" anchor="t" anchorCtr="0">
            <a:noAutofit/>
          </a:bodyPr>
          <a:lstStyle>
            <a:lvl1pPr>
              <a:lnSpc>
                <a:spcPct val="100000"/>
              </a:lnSpc>
              <a:defRPr sz="2000" cap="all" baseline="0">
                <a:latin typeface="Canape Serif" panose="02000000000000000000" pitchFamily="2" charset="77"/>
              </a:defRPr>
            </a:lvl1pPr>
          </a:lstStyle>
          <a:p>
            <a:r>
              <a:rPr lang="de-DE" dirty="0"/>
              <a:t>Überschrift</a:t>
            </a:r>
            <a:endParaRPr lang="en-US" dirty="0"/>
          </a:p>
        </p:txBody>
      </p:sp>
      <p:sp>
        <p:nvSpPr>
          <p:cNvPr id="4" name="Foliennummernplatzhalter 2">
            <a:extLst>
              <a:ext uri="{FF2B5EF4-FFF2-40B4-BE49-F238E27FC236}">
                <a16:creationId xmlns:a16="http://schemas.microsoft.com/office/drawing/2014/main" id="{2355EB1C-8EC6-498C-815F-AE5126E82FA3}"/>
              </a:ext>
            </a:extLst>
          </p:cNvPr>
          <p:cNvSpPr>
            <a:spLocks noGrp="1"/>
          </p:cNvSpPr>
          <p:nvPr>
            <p:ph type="sldNum" sz="quarter" idx="10"/>
          </p:nvPr>
        </p:nvSpPr>
        <p:spPr>
          <a:xfrm>
            <a:off x="8611464" y="4723610"/>
            <a:ext cx="521493" cy="300566"/>
          </a:xfrm>
        </p:spPr>
        <p:txBody>
          <a:bodyPr/>
          <a:lstStyle/>
          <a:p>
            <a:fld id="{0F68FDC4-2A5C-8449-A02B-45B56736D6D7}" type="slidenum">
              <a:rPr lang="de-DE" smtClean="0"/>
              <a:pPr/>
              <a:t>‹Nr.›</a:t>
            </a:fld>
            <a:endParaRPr lang="de-DE" dirty="0"/>
          </a:p>
        </p:txBody>
      </p:sp>
      <p:sp>
        <p:nvSpPr>
          <p:cNvPr id="9" name="Text Placeholder 3">
            <a:extLst>
              <a:ext uri="{FF2B5EF4-FFF2-40B4-BE49-F238E27FC236}">
                <a16:creationId xmlns:a16="http://schemas.microsoft.com/office/drawing/2014/main" id="{B63E80BA-0753-49F3-ACBC-9F7227174643}"/>
              </a:ext>
            </a:extLst>
          </p:cNvPr>
          <p:cNvSpPr>
            <a:spLocks noGrp="1"/>
          </p:cNvSpPr>
          <p:nvPr>
            <p:ph type="body" sz="half" idx="2" hasCustomPrompt="1"/>
          </p:nvPr>
        </p:nvSpPr>
        <p:spPr>
          <a:xfrm>
            <a:off x="393702" y="971157"/>
            <a:ext cx="8362948" cy="3580207"/>
          </a:xfrm>
          <a:prstGeom prst="rect">
            <a:avLst/>
          </a:prstGeom>
        </p:spPr>
        <p:txBody>
          <a:bodyPr>
            <a:normAutofit/>
          </a:bodyPr>
          <a:lstStyle>
            <a:lvl1pPr marL="285750" marR="0" indent="-285750" algn="l" defTabSz="685800" rtl="0" eaLnBrk="1" fontAlgn="auto" latinLnBrk="0" hangingPunct="1">
              <a:lnSpc>
                <a:spcPct val="110000"/>
              </a:lnSpc>
              <a:spcBef>
                <a:spcPts val="0"/>
              </a:spcBef>
              <a:spcAft>
                <a:spcPts val="600"/>
              </a:spcAft>
              <a:buClr>
                <a:srgbClr val="EBBD00"/>
              </a:buClr>
              <a:buSzPct val="113000"/>
              <a:buFont typeface="Wingdings" panose="05000000000000000000" pitchFamily="2" charset="2"/>
              <a:buChar char="§"/>
              <a:tabLst/>
              <a:defRPr sz="2000" b="0" i="0">
                <a:latin typeface="Artegra Sans (Light)" panose="02000503040000020003" pitchFamily="2"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dirty="0"/>
              <a:t>Test</a:t>
            </a:r>
          </a:p>
          <a:p>
            <a:pPr marL="0" marR="0" lvl="0" indent="0" algn="l" defTabSz="685800" rtl="0" eaLnBrk="1" fontAlgn="auto" latinLnBrk="0" hangingPunct="1">
              <a:lnSpc>
                <a:spcPct val="110000"/>
              </a:lnSpc>
              <a:spcBef>
                <a:spcPts val="0"/>
              </a:spcBef>
              <a:spcAft>
                <a:spcPts val="0"/>
              </a:spcAft>
              <a:buClr>
                <a:srgbClr val="EBBD00"/>
              </a:buClr>
              <a:buSzPct val="113000"/>
              <a:buFont typeface="Wingdings" pitchFamily="2" charset="2"/>
              <a:buNone/>
              <a:tabLst/>
              <a:defRPr/>
            </a:pPr>
            <a:r>
              <a:rPr lang="de-DE" dirty="0"/>
              <a:t>Text</a:t>
            </a:r>
          </a:p>
          <a:p>
            <a:pPr lvl="0"/>
            <a:endParaRPr lang="en-US" dirty="0"/>
          </a:p>
        </p:txBody>
      </p:sp>
    </p:spTree>
    <p:extLst>
      <p:ext uri="{BB962C8B-B14F-4D97-AF65-F5344CB8AC3E}">
        <p14:creationId xmlns:p14="http://schemas.microsoft.com/office/powerpoint/2010/main" val="63966479"/>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Objekte &amp; Medien">
    <p:bg>
      <p:bgRef idx="1001">
        <a:schemeClr val="bg1"/>
      </p:bgRef>
    </p:bg>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E0828B3F-76B3-451D-9767-F7264C44D49E}"/>
              </a:ext>
            </a:extLst>
          </p:cNvPr>
          <p:cNvSpPr>
            <a:spLocks noGrp="1"/>
          </p:cNvSpPr>
          <p:nvPr>
            <p:ph sz="quarter" idx="12"/>
          </p:nvPr>
        </p:nvSpPr>
        <p:spPr>
          <a:xfrm>
            <a:off x="393700" y="971550"/>
            <a:ext cx="8362950" cy="35687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le 1">
            <a:extLst>
              <a:ext uri="{FF2B5EF4-FFF2-40B4-BE49-F238E27FC236}">
                <a16:creationId xmlns:a16="http://schemas.microsoft.com/office/drawing/2014/main" id="{96408D91-2BCA-4153-9EE9-3AFC488DE22B}"/>
              </a:ext>
            </a:extLst>
          </p:cNvPr>
          <p:cNvSpPr>
            <a:spLocks noGrp="1"/>
          </p:cNvSpPr>
          <p:nvPr>
            <p:ph type="title" hasCustomPrompt="1"/>
          </p:nvPr>
        </p:nvSpPr>
        <p:spPr>
          <a:xfrm>
            <a:off x="393702" y="405465"/>
            <a:ext cx="8362949" cy="466853"/>
          </a:xfrm>
          <a:prstGeom prst="rect">
            <a:avLst/>
          </a:prstGeom>
        </p:spPr>
        <p:txBody>
          <a:bodyPr tIns="36000" bIns="36000" anchor="t" anchorCtr="0">
            <a:noAutofit/>
          </a:bodyPr>
          <a:lstStyle>
            <a:lvl1pPr>
              <a:lnSpc>
                <a:spcPct val="100000"/>
              </a:lnSpc>
              <a:defRPr sz="2000" cap="all" baseline="0">
                <a:latin typeface="Canape Serif" panose="02000000000000000000" pitchFamily="2" charset="77"/>
              </a:defRPr>
            </a:lvl1pPr>
          </a:lstStyle>
          <a:p>
            <a:r>
              <a:rPr lang="de-DE" dirty="0"/>
              <a:t>Überschrift</a:t>
            </a:r>
            <a:endParaRPr lang="en-US" dirty="0"/>
          </a:p>
        </p:txBody>
      </p:sp>
      <p:sp>
        <p:nvSpPr>
          <p:cNvPr id="4" name="Foliennummernplatzhalter 2">
            <a:extLst>
              <a:ext uri="{FF2B5EF4-FFF2-40B4-BE49-F238E27FC236}">
                <a16:creationId xmlns:a16="http://schemas.microsoft.com/office/drawing/2014/main" id="{4B2F1851-9C97-4D66-8386-1C64AFE69F3E}"/>
              </a:ext>
            </a:extLst>
          </p:cNvPr>
          <p:cNvSpPr>
            <a:spLocks noGrp="1"/>
          </p:cNvSpPr>
          <p:nvPr>
            <p:ph type="sldNum" sz="quarter" idx="11"/>
          </p:nvPr>
        </p:nvSpPr>
        <p:spPr>
          <a:xfrm>
            <a:off x="8611464" y="4723610"/>
            <a:ext cx="521493" cy="300566"/>
          </a:xfrm>
        </p:spPr>
        <p:txBody>
          <a:bodyPr/>
          <a:lstStyle/>
          <a:p>
            <a:fld id="{0F68FDC4-2A5C-8449-A02B-45B56736D6D7}" type="slidenum">
              <a:rPr lang="de-DE" smtClean="0"/>
              <a:pPr/>
              <a:t>‹Nr.›</a:t>
            </a:fld>
            <a:endParaRPr lang="de-DE" dirty="0"/>
          </a:p>
        </p:txBody>
      </p:sp>
    </p:spTree>
    <p:extLst>
      <p:ext uri="{BB962C8B-B14F-4D97-AF65-F5344CB8AC3E}">
        <p14:creationId xmlns:p14="http://schemas.microsoft.com/office/powerpoint/2010/main" val="79535675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B7DB64F9-A150-4654-9A5D-143E30C86640}"/>
              </a:ext>
            </a:extLst>
          </p:cNvPr>
          <p:cNvSpPr/>
          <p:nvPr userDrawn="1"/>
        </p:nvSpPr>
        <p:spPr>
          <a:xfrm>
            <a:off x="4" y="4566484"/>
            <a:ext cx="8611463" cy="583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a:p>
        </p:txBody>
      </p:sp>
      <p:sp>
        <p:nvSpPr>
          <p:cNvPr id="8" name="Textplatzhalter 2">
            <a:extLst>
              <a:ext uri="{FF2B5EF4-FFF2-40B4-BE49-F238E27FC236}">
                <a16:creationId xmlns:a16="http://schemas.microsoft.com/office/drawing/2014/main" id="{67F31191-C635-4941-9300-FFE786E9E28E}"/>
              </a:ext>
            </a:extLst>
          </p:cNvPr>
          <p:cNvSpPr>
            <a:spLocks noGrp="1"/>
          </p:cNvSpPr>
          <p:nvPr>
            <p:ph type="body" sz="quarter" idx="10" hasCustomPrompt="1"/>
          </p:nvPr>
        </p:nvSpPr>
        <p:spPr>
          <a:xfrm>
            <a:off x="3865706" y="2165633"/>
            <a:ext cx="4890945" cy="2385732"/>
          </a:xfrm>
          <a:prstGeom prst="rect">
            <a:avLst/>
          </a:prstGeom>
        </p:spPr>
        <p:txBody>
          <a:bodyPr>
            <a:normAutofit/>
          </a:bodyPr>
          <a:lstStyle>
            <a:lvl1pPr marL="311149" indent="-311149">
              <a:lnSpc>
                <a:spcPct val="110000"/>
              </a:lnSpc>
              <a:spcBef>
                <a:spcPts val="0"/>
              </a:spcBef>
              <a:spcAft>
                <a:spcPts val="600"/>
              </a:spcAft>
              <a:buFont typeface="+mj-lt"/>
              <a:buAutoNum type="arabicPeriod"/>
              <a:tabLst/>
              <a:defRPr sz="2000" b="0" i="0">
                <a:latin typeface="Artegra Sans (Light)" panose="02000503040000020003" pitchFamily="2" charset="0"/>
              </a:defRPr>
            </a:lvl1pPr>
          </a:lstStyle>
          <a:p>
            <a:r>
              <a:rPr lang="de-DE" dirty="0"/>
              <a:t>Punkt 1 (aktiver Punkt blau &amp; fett)</a:t>
            </a:r>
          </a:p>
        </p:txBody>
      </p:sp>
      <p:pic>
        <p:nvPicPr>
          <p:cNvPr id="11" name="Grafik 10">
            <a:extLst>
              <a:ext uri="{FF2B5EF4-FFF2-40B4-BE49-F238E27FC236}">
                <a16:creationId xmlns:a16="http://schemas.microsoft.com/office/drawing/2014/main" id="{08D0C033-A1C7-483C-A2F8-334B61DA58AE}"/>
              </a:ext>
            </a:extLst>
          </p:cNvPr>
          <p:cNvPicPr>
            <a:picLocks noChangeAspect="1"/>
          </p:cNvPicPr>
          <p:nvPr userDrawn="1"/>
        </p:nvPicPr>
        <p:blipFill>
          <a:blip r:embed="rId2"/>
          <a:stretch>
            <a:fillRect/>
          </a:stretch>
        </p:blipFill>
        <p:spPr>
          <a:xfrm>
            <a:off x="4" y="0"/>
            <a:ext cx="3438525" cy="5143500"/>
          </a:xfrm>
          <a:prstGeom prst="rect">
            <a:avLst/>
          </a:prstGeom>
        </p:spPr>
      </p:pic>
      <p:sp>
        <p:nvSpPr>
          <p:cNvPr id="4" name="Titel 3">
            <a:extLst>
              <a:ext uri="{FF2B5EF4-FFF2-40B4-BE49-F238E27FC236}">
                <a16:creationId xmlns:a16="http://schemas.microsoft.com/office/drawing/2014/main" id="{BF8083A0-5830-40D5-8D1E-863B31B9A1F4}"/>
              </a:ext>
            </a:extLst>
          </p:cNvPr>
          <p:cNvSpPr>
            <a:spLocks noGrp="1"/>
          </p:cNvSpPr>
          <p:nvPr>
            <p:ph type="title" hasCustomPrompt="1"/>
          </p:nvPr>
        </p:nvSpPr>
        <p:spPr>
          <a:xfrm rot="10800000" flipV="1">
            <a:off x="3865706" y="1583401"/>
            <a:ext cx="4649645" cy="400110"/>
          </a:xfrm>
          <a:prstGeom prst="rect">
            <a:avLst/>
          </a:prstGeom>
        </p:spPr>
        <p:txBody>
          <a:bodyPr/>
          <a:lstStyle>
            <a:lvl1pPr>
              <a:defRPr sz="2000" cap="all" baseline="0">
                <a:latin typeface="Canape Serif" panose="02000000000000000000" pitchFamily="2" charset="0"/>
              </a:defRPr>
            </a:lvl1pPr>
          </a:lstStyle>
          <a:p>
            <a:r>
              <a:rPr lang="de-DE" dirty="0"/>
              <a:t>AGENDA / INHALT / ABLAUF</a:t>
            </a:r>
          </a:p>
        </p:txBody>
      </p:sp>
      <p:pic>
        <p:nvPicPr>
          <p:cNvPr id="12" name="Grafik 11">
            <a:extLst>
              <a:ext uri="{FF2B5EF4-FFF2-40B4-BE49-F238E27FC236}">
                <a16:creationId xmlns:a16="http://schemas.microsoft.com/office/drawing/2014/main" id="{B7A05952-7882-4865-B935-D80BD16EDF49}"/>
              </a:ext>
            </a:extLst>
          </p:cNvPr>
          <p:cNvPicPr>
            <a:picLocks noChangeAspect="1"/>
          </p:cNvPicPr>
          <p:nvPr userDrawn="1"/>
        </p:nvPicPr>
        <p:blipFill>
          <a:blip r:embed="rId3"/>
          <a:stretch>
            <a:fillRect/>
          </a:stretch>
        </p:blipFill>
        <p:spPr>
          <a:xfrm>
            <a:off x="3482976" y="4560178"/>
            <a:ext cx="1614556" cy="583325"/>
          </a:xfrm>
          <a:prstGeom prst="rect">
            <a:avLst/>
          </a:prstGeom>
        </p:spPr>
      </p:pic>
      <p:sp>
        <p:nvSpPr>
          <p:cNvPr id="13" name="Foliennummernplatzhalter 2">
            <a:extLst>
              <a:ext uri="{FF2B5EF4-FFF2-40B4-BE49-F238E27FC236}">
                <a16:creationId xmlns:a16="http://schemas.microsoft.com/office/drawing/2014/main" id="{E2FB1A7B-A646-40EB-8705-D9A9A129AA89}"/>
              </a:ext>
            </a:extLst>
          </p:cNvPr>
          <p:cNvSpPr>
            <a:spLocks noGrp="1"/>
          </p:cNvSpPr>
          <p:nvPr>
            <p:ph type="sldNum" sz="quarter" idx="11"/>
          </p:nvPr>
        </p:nvSpPr>
        <p:spPr>
          <a:xfrm>
            <a:off x="8611467" y="4723611"/>
            <a:ext cx="521493" cy="300566"/>
          </a:xfrm>
        </p:spPr>
        <p:txBody>
          <a:bodyPr/>
          <a:lstStyle/>
          <a:p>
            <a:fld id="{0F68FDC4-2A5C-8449-A02B-45B56736D6D7}" type="slidenum">
              <a:rPr lang="de-DE" smtClean="0"/>
              <a:pPr/>
              <a:t>‹Nr.›</a:t>
            </a:fld>
            <a:endParaRPr lang="de-DE" dirty="0"/>
          </a:p>
        </p:txBody>
      </p:sp>
    </p:spTree>
    <p:extLst>
      <p:ext uri="{BB962C8B-B14F-4D97-AF65-F5344CB8AC3E}">
        <p14:creationId xmlns:p14="http://schemas.microsoft.com/office/powerpoint/2010/main" val="1285713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1-spaltig">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C0A9289-69D9-49F3-94D0-57C9C195132D}"/>
              </a:ext>
            </a:extLst>
          </p:cNvPr>
          <p:cNvSpPr>
            <a:spLocks noGrp="1"/>
          </p:cNvSpPr>
          <p:nvPr>
            <p:ph type="body" sz="quarter" idx="11"/>
          </p:nvPr>
        </p:nvSpPr>
        <p:spPr>
          <a:xfrm>
            <a:off x="400009" y="972727"/>
            <a:ext cx="8356642" cy="35739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le 1">
            <a:extLst>
              <a:ext uri="{FF2B5EF4-FFF2-40B4-BE49-F238E27FC236}">
                <a16:creationId xmlns:a16="http://schemas.microsoft.com/office/drawing/2014/main" id="{737D49C6-BE73-6741-946E-EAE6D50BEEAB}"/>
              </a:ext>
            </a:extLst>
          </p:cNvPr>
          <p:cNvSpPr>
            <a:spLocks noGrp="1"/>
          </p:cNvSpPr>
          <p:nvPr>
            <p:ph type="title" hasCustomPrompt="1"/>
          </p:nvPr>
        </p:nvSpPr>
        <p:spPr>
          <a:xfrm>
            <a:off x="393704" y="405469"/>
            <a:ext cx="8362949" cy="466853"/>
          </a:xfrm>
          <a:prstGeom prst="rect">
            <a:avLst/>
          </a:prstGeom>
        </p:spPr>
        <p:txBody>
          <a:bodyPr tIns="36000" bIns="36000" anchor="t" anchorCtr="0">
            <a:noAutofit/>
          </a:bodyPr>
          <a:lstStyle>
            <a:lvl1pPr>
              <a:lnSpc>
                <a:spcPct val="100000"/>
              </a:lnSpc>
              <a:defRPr sz="2000" cap="all" baseline="0">
                <a:latin typeface="Canape Serif" panose="02000000000000000000" pitchFamily="2" charset="77"/>
              </a:defRPr>
            </a:lvl1pPr>
          </a:lstStyle>
          <a:p>
            <a:r>
              <a:rPr lang="de-DE" dirty="0"/>
              <a:t>Überschrift</a:t>
            </a:r>
            <a:endParaRPr lang="en-US" dirty="0"/>
          </a:p>
        </p:txBody>
      </p:sp>
      <p:sp>
        <p:nvSpPr>
          <p:cNvPr id="4" name="Foliennummernplatzhalter 2">
            <a:extLst>
              <a:ext uri="{FF2B5EF4-FFF2-40B4-BE49-F238E27FC236}">
                <a16:creationId xmlns:a16="http://schemas.microsoft.com/office/drawing/2014/main" id="{2355EB1C-8EC6-498C-815F-AE5126E82FA3}"/>
              </a:ext>
            </a:extLst>
          </p:cNvPr>
          <p:cNvSpPr>
            <a:spLocks noGrp="1"/>
          </p:cNvSpPr>
          <p:nvPr>
            <p:ph type="sldNum" sz="quarter" idx="10"/>
          </p:nvPr>
        </p:nvSpPr>
        <p:spPr>
          <a:xfrm>
            <a:off x="8611467" y="4723611"/>
            <a:ext cx="521493" cy="300566"/>
          </a:xfrm>
        </p:spPr>
        <p:txBody>
          <a:bodyPr/>
          <a:lstStyle/>
          <a:p>
            <a:fld id="{0F68FDC4-2A5C-8449-A02B-45B56736D6D7}" type="slidenum">
              <a:rPr lang="de-DE" smtClean="0"/>
              <a:pPr/>
              <a:t>‹Nr.›</a:t>
            </a:fld>
            <a:endParaRPr lang="de-DE" dirty="0"/>
          </a:p>
        </p:txBody>
      </p:sp>
    </p:spTree>
    <p:extLst>
      <p:ext uri="{BB962C8B-B14F-4D97-AF65-F5344CB8AC3E}">
        <p14:creationId xmlns:p14="http://schemas.microsoft.com/office/powerpoint/2010/main" val="293813662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schnittsfolie">
    <p:spTree>
      <p:nvGrpSpPr>
        <p:cNvPr id="1" name=""/>
        <p:cNvGrpSpPr/>
        <p:nvPr/>
      </p:nvGrpSpPr>
      <p:grpSpPr>
        <a:xfrm>
          <a:off x="0" y="0"/>
          <a:ext cx="0" cy="0"/>
          <a:chOff x="0" y="0"/>
          <a:chExt cx="0" cy="0"/>
        </a:xfrm>
      </p:grpSpPr>
      <p:sp>
        <p:nvSpPr>
          <p:cNvPr id="4" name="Foliennummernplatzhalter 2">
            <a:extLst>
              <a:ext uri="{FF2B5EF4-FFF2-40B4-BE49-F238E27FC236}">
                <a16:creationId xmlns:a16="http://schemas.microsoft.com/office/drawing/2014/main" id="{2355EB1C-8EC6-498C-815F-AE5126E82FA3}"/>
              </a:ext>
            </a:extLst>
          </p:cNvPr>
          <p:cNvSpPr>
            <a:spLocks noGrp="1"/>
          </p:cNvSpPr>
          <p:nvPr>
            <p:ph type="sldNum" sz="quarter" idx="10"/>
          </p:nvPr>
        </p:nvSpPr>
        <p:spPr>
          <a:xfrm>
            <a:off x="8611467" y="4723611"/>
            <a:ext cx="521493" cy="300566"/>
          </a:xfrm>
        </p:spPr>
        <p:txBody>
          <a:bodyPr/>
          <a:lstStyle/>
          <a:p>
            <a:fld id="{0F68FDC4-2A5C-8449-A02B-45B56736D6D7}" type="slidenum">
              <a:rPr lang="de-DE" smtClean="0"/>
              <a:pPr/>
              <a:t>‹Nr.›</a:t>
            </a:fld>
            <a:endParaRPr lang="de-DE" dirty="0"/>
          </a:p>
        </p:txBody>
      </p:sp>
      <p:pic>
        <p:nvPicPr>
          <p:cNvPr id="2" name="Grafik 1">
            <a:extLst>
              <a:ext uri="{FF2B5EF4-FFF2-40B4-BE49-F238E27FC236}">
                <a16:creationId xmlns:a16="http://schemas.microsoft.com/office/drawing/2014/main" id="{C2C91042-8EC4-4E69-960F-F16D1CDF3C6B}"/>
              </a:ext>
            </a:extLst>
          </p:cNvPr>
          <p:cNvPicPr>
            <a:picLocks noChangeAspect="1"/>
          </p:cNvPicPr>
          <p:nvPr userDrawn="1"/>
        </p:nvPicPr>
        <p:blipFill rotWithShape="1">
          <a:blip r:embed="rId2"/>
          <a:srcRect t="56501" b="-1"/>
          <a:stretch/>
        </p:blipFill>
        <p:spPr>
          <a:xfrm>
            <a:off x="393704" y="1562949"/>
            <a:ext cx="8362949" cy="418206"/>
          </a:xfrm>
          <a:prstGeom prst="rect">
            <a:avLst/>
          </a:prstGeom>
        </p:spPr>
      </p:pic>
      <p:sp>
        <p:nvSpPr>
          <p:cNvPr id="3" name="Titel 2">
            <a:extLst>
              <a:ext uri="{FF2B5EF4-FFF2-40B4-BE49-F238E27FC236}">
                <a16:creationId xmlns:a16="http://schemas.microsoft.com/office/drawing/2014/main" id="{4EF2BF04-F477-46FC-AA66-76F99631E6BD}"/>
              </a:ext>
            </a:extLst>
          </p:cNvPr>
          <p:cNvSpPr>
            <a:spLocks noGrp="1"/>
          </p:cNvSpPr>
          <p:nvPr>
            <p:ph type="title" hasCustomPrompt="1"/>
          </p:nvPr>
        </p:nvSpPr>
        <p:spPr>
          <a:xfrm>
            <a:off x="398933" y="1605821"/>
            <a:ext cx="8351369" cy="373059"/>
          </a:xfrm>
          <a:prstGeom prst="rect">
            <a:avLst/>
          </a:prstGeom>
        </p:spPr>
        <p:txBody>
          <a:bodyPr/>
          <a:lstStyle>
            <a:lvl1pPr>
              <a:defRPr sz="2000" cap="all" baseline="0"/>
            </a:lvl1pPr>
          </a:lstStyle>
          <a:p>
            <a:r>
              <a:rPr lang="de-DE" dirty="0"/>
              <a:t>Überschrift</a:t>
            </a:r>
          </a:p>
        </p:txBody>
      </p:sp>
      <p:sp>
        <p:nvSpPr>
          <p:cNvPr id="7" name="Textplatzhalter 6">
            <a:extLst>
              <a:ext uri="{FF2B5EF4-FFF2-40B4-BE49-F238E27FC236}">
                <a16:creationId xmlns:a16="http://schemas.microsoft.com/office/drawing/2014/main" id="{08B5EDDD-78F3-4755-936E-DBC0AD50B779}"/>
              </a:ext>
            </a:extLst>
          </p:cNvPr>
          <p:cNvSpPr>
            <a:spLocks noGrp="1"/>
          </p:cNvSpPr>
          <p:nvPr>
            <p:ph type="body" sz="quarter" idx="11"/>
          </p:nvPr>
        </p:nvSpPr>
        <p:spPr>
          <a:xfrm>
            <a:off x="398463" y="2055816"/>
            <a:ext cx="8347074" cy="25701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72925861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1-spaltig mit Kernaussag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37D49C6-BE73-6741-946E-EAE6D50BEEAB}"/>
              </a:ext>
            </a:extLst>
          </p:cNvPr>
          <p:cNvSpPr>
            <a:spLocks noGrp="1"/>
          </p:cNvSpPr>
          <p:nvPr>
            <p:ph type="title" hasCustomPrompt="1"/>
          </p:nvPr>
        </p:nvSpPr>
        <p:spPr>
          <a:xfrm>
            <a:off x="393704" y="405469"/>
            <a:ext cx="8362949" cy="466853"/>
          </a:xfrm>
          <a:prstGeom prst="rect">
            <a:avLst/>
          </a:prstGeom>
        </p:spPr>
        <p:txBody>
          <a:bodyPr tIns="36000" bIns="36000" anchor="t" anchorCtr="0">
            <a:noAutofit/>
          </a:bodyPr>
          <a:lstStyle>
            <a:lvl1pPr>
              <a:lnSpc>
                <a:spcPct val="100000"/>
              </a:lnSpc>
              <a:defRPr sz="2000" cap="all" baseline="0">
                <a:latin typeface="Canape Serif" panose="02000000000000000000" pitchFamily="2" charset="77"/>
              </a:defRPr>
            </a:lvl1pPr>
          </a:lstStyle>
          <a:p>
            <a:r>
              <a:rPr lang="de-DE" dirty="0"/>
              <a:t>Überschrift</a:t>
            </a:r>
            <a:endParaRPr lang="en-US" dirty="0"/>
          </a:p>
        </p:txBody>
      </p:sp>
      <p:sp>
        <p:nvSpPr>
          <p:cNvPr id="4" name="Foliennummernplatzhalter 2">
            <a:extLst>
              <a:ext uri="{FF2B5EF4-FFF2-40B4-BE49-F238E27FC236}">
                <a16:creationId xmlns:a16="http://schemas.microsoft.com/office/drawing/2014/main" id="{2355EB1C-8EC6-498C-815F-AE5126E82FA3}"/>
              </a:ext>
            </a:extLst>
          </p:cNvPr>
          <p:cNvSpPr>
            <a:spLocks noGrp="1"/>
          </p:cNvSpPr>
          <p:nvPr>
            <p:ph type="sldNum" sz="quarter" idx="10"/>
          </p:nvPr>
        </p:nvSpPr>
        <p:spPr>
          <a:xfrm>
            <a:off x="8611467" y="4723611"/>
            <a:ext cx="521493" cy="300566"/>
          </a:xfrm>
        </p:spPr>
        <p:txBody>
          <a:bodyPr/>
          <a:lstStyle/>
          <a:p>
            <a:fld id="{0F68FDC4-2A5C-8449-A02B-45B56736D6D7}" type="slidenum">
              <a:rPr lang="de-DE" smtClean="0"/>
              <a:pPr/>
              <a:t>‹Nr.›</a:t>
            </a:fld>
            <a:endParaRPr lang="de-DE" dirty="0"/>
          </a:p>
        </p:txBody>
      </p:sp>
      <p:pic>
        <p:nvPicPr>
          <p:cNvPr id="2" name="Grafik 1">
            <a:extLst>
              <a:ext uri="{FF2B5EF4-FFF2-40B4-BE49-F238E27FC236}">
                <a16:creationId xmlns:a16="http://schemas.microsoft.com/office/drawing/2014/main" id="{C2C91042-8EC4-4E69-960F-F16D1CDF3C6B}"/>
              </a:ext>
            </a:extLst>
          </p:cNvPr>
          <p:cNvPicPr>
            <a:picLocks noChangeAspect="1"/>
          </p:cNvPicPr>
          <p:nvPr userDrawn="1"/>
        </p:nvPicPr>
        <p:blipFill rotWithShape="1">
          <a:blip r:embed="rId2"/>
          <a:srcRect t="14383"/>
          <a:stretch/>
        </p:blipFill>
        <p:spPr>
          <a:xfrm>
            <a:off x="371167" y="3726967"/>
            <a:ext cx="8435026" cy="823117"/>
          </a:xfrm>
          <a:prstGeom prst="rect">
            <a:avLst/>
          </a:prstGeom>
        </p:spPr>
      </p:pic>
      <p:sp>
        <p:nvSpPr>
          <p:cNvPr id="12" name="Text Placeholder 3">
            <a:extLst>
              <a:ext uri="{FF2B5EF4-FFF2-40B4-BE49-F238E27FC236}">
                <a16:creationId xmlns:a16="http://schemas.microsoft.com/office/drawing/2014/main" id="{EC782959-2CE9-4FD9-8BFE-E721332B1453}"/>
              </a:ext>
            </a:extLst>
          </p:cNvPr>
          <p:cNvSpPr>
            <a:spLocks noGrp="1"/>
          </p:cNvSpPr>
          <p:nvPr>
            <p:ph type="body" sz="half" idx="11" hasCustomPrompt="1"/>
          </p:nvPr>
        </p:nvSpPr>
        <p:spPr>
          <a:xfrm>
            <a:off x="393702" y="3741260"/>
            <a:ext cx="8362948" cy="797886"/>
          </a:xfrm>
          <a:prstGeom prst="rect">
            <a:avLst/>
          </a:prstGeom>
        </p:spPr>
        <p:txBody>
          <a:bodyPr anchor="ctr" anchorCtr="0">
            <a:normAutofit/>
          </a:bodyPr>
          <a:lstStyle>
            <a:lvl1pPr marL="0" marR="0" indent="0" algn="l" defTabSz="685798" rtl="0" eaLnBrk="1" fontAlgn="auto" latinLnBrk="0" hangingPunct="1">
              <a:lnSpc>
                <a:spcPct val="110000"/>
              </a:lnSpc>
              <a:spcBef>
                <a:spcPts val="0"/>
              </a:spcBef>
              <a:spcAft>
                <a:spcPts val="0"/>
              </a:spcAft>
              <a:buClr>
                <a:srgbClr val="EBBD00"/>
              </a:buClr>
              <a:buSzPct val="113000"/>
              <a:buFont typeface="Wingdings" panose="05000000000000000000" pitchFamily="2" charset="2"/>
              <a:buNone/>
              <a:tabLst/>
              <a:defRPr sz="2000" b="0" i="0" cap="all" baseline="0">
                <a:latin typeface="Artegra Sans (Light)" panose="02000503040000020003" pitchFamily="2" charset="0"/>
              </a:defRPr>
            </a:lvl1pPr>
            <a:lvl2pPr marL="342899" indent="0">
              <a:buNone/>
              <a:defRPr sz="1050"/>
            </a:lvl2pPr>
            <a:lvl3pPr marL="685798" indent="0">
              <a:buNone/>
              <a:defRPr sz="900"/>
            </a:lvl3pPr>
            <a:lvl4pPr marL="1028695" indent="0">
              <a:buNone/>
              <a:defRPr sz="750"/>
            </a:lvl4pPr>
            <a:lvl5pPr marL="1371594" indent="0">
              <a:buNone/>
              <a:defRPr sz="750"/>
            </a:lvl5pPr>
            <a:lvl6pPr marL="1714493" indent="0">
              <a:buNone/>
              <a:defRPr sz="750"/>
            </a:lvl6pPr>
            <a:lvl7pPr marL="2057392" indent="0">
              <a:buNone/>
              <a:defRPr sz="750"/>
            </a:lvl7pPr>
            <a:lvl8pPr marL="2400291" indent="0">
              <a:buNone/>
              <a:defRPr sz="750"/>
            </a:lvl8pPr>
            <a:lvl9pPr marL="2743190" indent="0">
              <a:buNone/>
              <a:defRPr sz="750"/>
            </a:lvl9pPr>
          </a:lstStyle>
          <a:p>
            <a:pPr marL="0" marR="0" lvl="0" indent="0" algn="l" defTabSz="685798" rtl="0" eaLnBrk="1" fontAlgn="auto" latinLnBrk="0" hangingPunct="1">
              <a:lnSpc>
                <a:spcPct val="110000"/>
              </a:lnSpc>
              <a:spcBef>
                <a:spcPts val="0"/>
              </a:spcBef>
              <a:spcAft>
                <a:spcPts val="0"/>
              </a:spcAft>
              <a:buClr>
                <a:srgbClr val="EBBD00"/>
              </a:buClr>
              <a:buSzPct val="113000"/>
              <a:buFont typeface="Wingdings" pitchFamily="2" charset="2"/>
              <a:buNone/>
              <a:tabLst/>
              <a:defRPr/>
            </a:pPr>
            <a:r>
              <a:rPr lang="de-DE" dirty="0"/>
              <a:t>Kernaussage</a:t>
            </a:r>
          </a:p>
        </p:txBody>
      </p:sp>
      <p:sp>
        <p:nvSpPr>
          <p:cNvPr id="5" name="Textplatzhalter 4">
            <a:extLst>
              <a:ext uri="{FF2B5EF4-FFF2-40B4-BE49-F238E27FC236}">
                <a16:creationId xmlns:a16="http://schemas.microsoft.com/office/drawing/2014/main" id="{01459065-552C-4667-BA24-BC75EE5589B9}"/>
              </a:ext>
            </a:extLst>
          </p:cNvPr>
          <p:cNvSpPr>
            <a:spLocks noGrp="1"/>
          </p:cNvSpPr>
          <p:nvPr>
            <p:ph type="body" sz="quarter" idx="12"/>
          </p:nvPr>
        </p:nvSpPr>
        <p:spPr>
          <a:xfrm>
            <a:off x="393700" y="966788"/>
            <a:ext cx="8362950" cy="2722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09574633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7076FBC-D79F-AE41-8F3A-7CAAF1066F49}"/>
              </a:ext>
            </a:extLst>
          </p:cNvPr>
          <p:cNvSpPr>
            <a:spLocks noGrp="1"/>
          </p:cNvSpPr>
          <p:nvPr>
            <p:ph type="title" hasCustomPrompt="1"/>
          </p:nvPr>
        </p:nvSpPr>
        <p:spPr>
          <a:xfrm>
            <a:off x="1414101" y="1752602"/>
            <a:ext cx="7341759" cy="952629"/>
          </a:xfrm>
          <a:prstGeom prst="rect">
            <a:avLst/>
          </a:prstGeom>
        </p:spPr>
        <p:txBody>
          <a:bodyPr anchor="t">
            <a:noAutofit/>
          </a:bodyPr>
          <a:lstStyle>
            <a:lvl1pPr>
              <a:lnSpc>
                <a:spcPct val="100000"/>
              </a:lnSpc>
              <a:defRPr sz="2600" b="0" i="0" cap="all" baseline="0">
                <a:latin typeface="Artegra Sans (Light)" panose="02000503040000020003" pitchFamily="2" charset="0"/>
              </a:defRPr>
            </a:lvl1pPr>
          </a:lstStyle>
          <a:p>
            <a:r>
              <a:rPr lang="de-DE" dirty="0"/>
              <a:t>Zitat</a:t>
            </a:r>
            <a:endParaRPr lang="en-US" dirty="0"/>
          </a:p>
        </p:txBody>
      </p:sp>
      <p:sp>
        <p:nvSpPr>
          <p:cNvPr id="10" name="Textplatzhalter 3">
            <a:extLst>
              <a:ext uri="{FF2B5EF4-FFF2-40B4-BE49-F238E27FC236}">
                <a16:creationId xmlns:a16="http://schemas.microsoft.com/office/drawing/2014/main" id="{10096920-D809-064D-A29C-64C0593C0690}"/>
              </a:ext>
            </a:extLst>
          </p:cNvPr>
          <p:cNvSpPr>
            <a:spLocks noGrp="1"/>
          </p:cNvSpPr>
          <p:nvPr>
            <p:ph type="body" sz="quarter" idx="11" hasCustomPrompt="1"/>
          </p:nvPr>
        </p:nvSpPr>
        <p:spPr>
          <a:xfrm>
            <a:off x="6906887" y="2835730"/>
            <a:ext cx="1848973" cy="436557"/>
          </a:xfrm>
          <a:prstGeom prst="rect">
            <a:avLst/>
          </a:prstGeom>
        </p:spPr>
        <p:txBody>
          <a:bodyPr>
            <a:noAutofit/>
          </a:bodyPr>
          <a:lstStyle>
            <a:lvl1pPr marL="0" indent="0">
              <a:buNone/>
              <a:defRPr sz="1000" b="0" i="0">
                <a:latin typeface="Artegra Sans (Light)" panose="02000503040000020003" pitchFamily="2" charset="0"/>
              </a:defRPr>
            </a:lvl1pPr>
          </a:lstStyle>
          <a:p>
            <a:r>
              <a:rPr lang="de-DE" dirty="0"/>
              <a:t>Quelle</a:t>
            </a:r>
          </a:p>
        </p:txBody>
      </p:sp>
      <p:sp>
        <p:nvSpPr>
          <p:cNvPr id="11" name="Textfeld 10">
            <a:extLst>
              <a:ext uri="{FF2B5EF4-FFF2-40B4-BE49-F238E27FC236}">
                <a16:creationId xmlns:a16="http://schemas.microsoft.com/office/drawing/2014/main" id="{DC598A92-D011-284B-B0FB-73892460E85F}"/>
              </a:ext>
            </a:extLst>
          </p:cNvPr>
          <p:cNvSpPr txBox="1"/>
          <p:nvPr userDrawn="1"/>
        </p:nvSpPr>
        <p:spPr>
          <a:xfrm>
            <a:off x="472750" y="144665"/>
            <a:ext cx="904756" cy="2369880"/>
          </a:xfrm>
          <a:prstGeom prst="rect">
            <a:avLst/>
          </a:prstGeom>
          <a:noFill/>
        </p:spPr>
        <p:txBody>
          <a:bodyPr wrap="square" rtlCol="0">
            <a:spAutoFit/>
          </a:bodyPr>
          <a:lstStyle/>
          <a:p>
            <a:r>
              <a:rPr lang="de-DE" sz="14800" b="0" i="0" dirty="0">
                <a:solidFill>
                  <a:srgbClr val="F9D500"/>
                </a:solidFill>
                <a:latin typeface="Artegra Sans (Medium)" panose="02000603040000020004" pitchFamily="2" charset="0"/>
              </a:rPr>
              <a:t>„</a:t>
            </a:r>
          </a:p>
        </p:txBody>
      </p:sp>
      <p:sp>
        <p:nvSpPr>
          <p:cNvPr id="5" name="Foliennummernplatzhalter 2">
            <a:extLst>
              <a:ext uri="{FF2B5EF4-FFF2-40B4-BE49-F238E27FC236}">
                <a16:creationId xmlns:a16="http://schemas.microsoft.com/office/drawing/2014/main" id="{BAE8444D-DF00-47BF-A122-C3EABB64793D}"/>
              </a:ext>
            </a:extLst>
          </p:cNvPr>
          <p:cNvSpPr>
            <a:spLocks noGrp="1"/>
          </p:cNvSpPr>
          <p:nvPr>
            <p:ph type="sldNum" sz="quarter" idx="10"/>
          </p:nvPr>
        </p:nvSpPr>
        <p:spPr>
          <a:xfrm>
            <a:off x="8611467" y="4723611"/>
            <a:ext cx="521493" cy="300566"/>
          </a:xfrm>
        </p:spPr>
        <p:txBody>
          <a:bodyPr/>
          <a:lstStyle/>
          <a:p>
            <a:fld id="{0F68FDC4-2A5C-8449-A02B-45B56736D6D7}" type="slidenum">
              <a:rPr lang="de-DE" smtClean="0"/>
              <a:pPr/>
              <a:t>‹Nr.›</a:t>
            </a:fld>
            <a:endParaRPr lang="de-DE" dirty="0"/>
          </a:p>
        </p:txBody>
      </p:sp>
    </p:spTree>
    <p:extLst>
      <p:ext uri="{BB962C8B-B14F-4D97-AF65-F5344CB8AC3E}">
        <p14:creationId xmlns:p14="http://schemas.microsoft.com/office/powerpoint/2010/main" val="213002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700"/>
                            </p:stCondLst>
                            <p:childTnLst>
                              <p:par>
                                <p:cTn id="9" presetID="10" presetClass="entr" presetSubtype="0" fill="hold" grpId="0" nodeType="afterEffect">
                                  <p:stCondLst>
                                    <p:cond delay="20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tmplLst>
          <p:tmpl lvl="1">
            <p:tnLst>
              <p:par>
                <p:cTn presetID="10" presetClass="entr" presetSubtype="0" fill="hold" nodeType="afterEffect">
                  <p:stCondLst>
                    <p:cond delay="2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mit Bi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ED37E07E-CFCD-444C-8F16-9D24399F9DFB}"/>
              </a:ext>
            </a:extLst>
          </p:cNvPr>
          <p:cNvSpPr>
            <a:spLocks noGrp="1"/>
          </p:cNvSpPr>
          <p:nvPr>
            <p:ph type="body" sz="quarter" idx="12"/>
          </p:nvPr>
        </p:nvSpPr>
        <p:spPr>
          <a:xfrm>
            <a:off x="393701" y="966790"/>
            <a:ext cx="5397500" cy="35941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Rechteck 16">
            <a:extLst>
              <a:ext uri="{FF2B5EF4-FFF2-40B4-BE49-F238E27FC236}">
                <a16:creationId xmlns:a16="http://schemas.microsoft.com/office/drawing/2014/main" id="{58D903B7-60EE-4824-9C6E-4197B2F75DED}"/>
              </a:ext>
            </a:extLst>
          </p:cNvPr>
          <p:cNvSpPr/>
          <p:nvPr userDrawn="1"/>
        </p:nvSpPr>
        <p:spPr>
          <a:xfrm>
            <a:off x="1614559" y="4560178"/>
            <a:ext cx="7529445" cy="583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762"/>
          </a:p>
        </p:txBody>
      </p:sp>
      <p:pic>
        <p:nvPicPr>
          <p:cNvPr id="8" name="Grafik 7">
            <a:extLst>
              <a:ext uri="{FF2B5EF4-FFF2-40B4-BE49-F238E27FC236}">
                <a16:creationId xmlns:a16="http://schemas.microsoft.com/office/drawing/2014/main" id="{C6B263CA-4109-438E-B179-695EE39D86B0}"/>
              </a:ext>
            </a:extLst>
          </p:cNvPr>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a:stretch/>
        </p:blipFill>
        <p:spPr>
          <a:xfrm>
            <a:off x="6003238" y="1"/>
            <a:ext cx="3140765" cy="2568271"/>
          </a:xfrm>
          <a:prstGeom prst="rect">
            <a:avLst/>
          </a:prstGeom>
        </p:spPr>
      </p:pic>
      <p:pic>
        <p:nvPicPr>
          <p:cNvPr id="11" name="Grafik 10">
            <a:extLst>
              <a:ext uri="{FF2B5EF4-FFF2-40B4-BE49-F238E27FC236}">
                <a16:creationId xmlns:a16="http://schemas.microsoft.com/office/drawing/2014/main" id="{952946F2-B268-4B10-9FB3-BCB138FC0095}"/>
              </a:ext>
            </a:extLst>
          </p:cNvPr>
          <p:cNvPicPr>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6003236" y="2568276"/>
            <a:ext cx="3140765" cy="2575228"/>
          </a:xfrm>
          <a:prstGeom prst="rect">
            <a:avLst/>
          </a:prstGeom>
        </p:spPr>
      </p:pic>
      <p:sp>
        <p:nvSpPr>
          <p:cNvPr id="12" name="Title 1">
            <a:extLst>
              <a:ext uri="{FF2B5EF4-FFF2-40B4-BE49-F238E27FC236}">
                <a16:creationId xmlns:a16="http://schemas.microsoft.com/office/drawing/2014/main" id="{C2B702D3-3C26-4839-8C23-1CA70D558D17}"/>
              </a:ext>
            </a:extLst>
          </p:cNvPr>
          <p:cNvSpPr txBox="1">
            <a:spLocks/>
          </p:cNvSpPr>
          <p:nvPr userDrawn="1"/>
        </p:nvSpPr>
        <p:spPr>
          <a:xfrm>
            <a:off x="393704" y="405469"/>
            <a:ext cx="5397499" cy="466853"/>
          </a:xfrm>
          <a:prstGeom prst="rect">
            <a:avLst/>
          </a:prstGeom>
        </p:spPr>
        <p:txBody>
          <a:bodyPr tIns="36000" bIns="36000" anchor="t" anchorCtr="0">
            <a:noAutofit/>
          </a:bodyPr>
          <a:lstStyle>
            <a:lvl1pPr algn="l" defTabSz="914400" rtl="0" eaLnBrk="1" latinLnBrk="0" hangingPunct="1">
              <a:lnSpc>
                <a:spcPct val="100000"/>
              </a:lnSpc>
              <a:spcBef>
                <a:spcPct val="0"/>
              </a:spcBef>
              <a:buNone/>
              <a:defRPr sz="2000" kern="1200" cap="all" baseline="0">
                <a:solidFill>
                  <a:schemeClr val="tx1"/>
                </a:solidFill>
                <a:latin typeface="Canape Serif" panose="02000000000000000000" pitchFamily="2" charset="77"/>
                <a:ea typeface="+mj-ea"/>
                <a:cs typeface="+mj-cs"/>
              </a:defRPr>
            </a:lvl1pPr>
          </a:lstStyle>
          <a:p>
            <a:endParaRPr lang="en-US" sz="2000" dirty="0"/>
          </a:p>
        </p:txBody>
      </p:sp>
      <p:sp>
        <p:nvSpPr>
          <p:cNvPr id="3" name="Titel 2">
            <a:extLst>
              <a:ext uri="{FF2B5EF4-FFF2-40B4-BE49-F238E27FC236}">
                <a16:creationId xmlns:a16="http://schemas.microsoft.com/office/drawing/2014/main" id="{9A4BFEE8-B8E8-423A-BD20-AC6F65B73605}"/>
              </a:ext>
            </a:extLst>
          </p:cNvPr>
          <p:cNvSpPr>
            <a:spLocks noGrp="1"/>
          </p:cNvSpPr>
          <p:nvPr>
            <p:ph type="title" hasCustomPrompt="1"/>
          </p:nvPr>
        </p:nvSpPr>
        <p:spPr>
          <a:xfrm>
            <a:off x="393703" y="418081"/>
            <a:ext cx="5397498" cy="466853"/>
          </a:xfrm>
          <a:prstGeom prst="rect">
            <a:avLst/>
          </a:prstGeom>
        </p:spPr>
        <p:txBody>
          <a:bodyPr/>
          <a:lstStyle>
            <a:lvl1pPr>
              <a:defRPr sz="2000" cap="all" baseline="0">
                <a:latin typeface="Canape Serif" panose="02000000000000000000" pitchFamily="2" charset="0"/>
              </a:defRPr>
            </a:lvl1pPr>
          </a:lstStyle>
          <a:p>
            <a:r>
              <a:rPr lang="de-DE" cap="all" baseline="0" dirty="0"/>
              <a:t>ÜBERSCHRIFT</a:t>
            </a:r>
            <a:endParaRPr lang="de-DE" dirty="0"/>
          </a:p>
        </p:txBody>
      </p:sp>
      <p:pic>
        <p:nvPicPr>
          <p:cNvPr id="15" name="Grafik 14">
            <a:extLst>
              <a:ext uri="{FF2B5EF4-FFF2-40B4-BE49-F238E27FC236}">
                <a16:creationId xmlns:a16="http://schemas.microsoft.com/office/drawing/2014/main" id="{4AE15A79-52C5-45BE-A814-FEB28DE94C43}"/>
              </a:ext>
            </a:extLst>
          </p:cNvPr>
          <p:cNvPicPr>
            <a:picLocks noChangeAspect="1"/>
          </p:cNvPicPr>
          <p:nvPr userDrawn="1"/>
        </p:nvPicPr>
        <p:blipFill>
          <a:blip r:embed="rId4"/>
          <a:stretch>
            <a:fillRect/>
          </a:stretch>
        </p:blipFill>
        <p:spPr>
          <a:xfrm>
            <a:off x="2" y="4560178"/>
            <a:ext cx="1614556" cy="583325"/>
          </a:xfrm>
          <a:prstGeom prst="rect">
            <a:avLst/>
          </a:prstGeom>
        </p:spPr>
      </p:pic>
      <p:sp>
        <p:nvSpPr>
          <p:cNvPr id="16" name="Foliennummernplatzhalter 2">
            <a:extLst>
              <a:ext uri="{FF2B5EF4-FFF2-40B4-BE49-F238E27FC236}">
                <a16:creationId xmlns:a16="http://schemas.microsoft.com/office/drawing/2014/main" id="{7620DC9A-757A-49F7-AE77-306437159E64}"/>
              </a:ext>
            </a:extLst>
          </p:cNvPr>
          <p:cNvSpPr>
            <a:spLocks noGrp="1"/>
          </p:cNvSpPr>
          <p:nvPr>
            <p:ph type="sldNum" sz="quarter" idx="11"/>
          </p:nvPr>
        </p:nvSpPr>
        <p:spPr>
          <a:xfrm>
            <a:off x="5477285" y="4723611"/>
            <a:ext cx="521493" cy="300566"/>
          </a:xfrm>
        </p:spPr>
        <p:txBody>
          <a:bodyPr/>
          <a:lstStyle/>
          <a:p>
            <a:fld id="{0F68FDC4-2A5C-8449-A02B-45B56736D6D7}" type="slidenum">
              <a:rPr lang="de-DE" smtClean="0"/>
              <a:pPr/>
              <a:t>‹Nr.›</a:t>
            </a:fld>
            <a:endParaRPr lang="de-DE" dirty="0"/>
          </a:p>
        </p:txBody>
      </p:sp>
    </p:spTree>
    <p:extLst>
      <p:ext uri="{BB962C8B-B14F-4D97-AF65-F5344CB8AC3E}">
        <p14:creationId xmlns:p14="http://schemas.microsoft.com/office/powerpoint/2010/main" val="830875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2-spalti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E37D26B-F585-4674-BB98-7BF38A419A6B}"/>
              </a:ext>
            </a:extLst>
          </p:cNvPr>
          <p:cNvSpPr>
            <a:spLocks noGrp="1"/>
          </p:cNvSpPr>
          <p:nvPr>
            <p:ph type="title" hasCustomPrompt="1"/>
          </p:nvPr>
        </p:nvSpPr>
        <p:spPr>
          <a:xfrm>
            <a:off x="393704" y="405469"/>
            <a:ext cx="8362949" cy="466853"/>
          </a:xfrm>
          <a:prstGeom prst="rect">
            <a:avLst/>
          </a:prstGeom>
        </p:spPr>
        <p:txBody>
          <a:bodyPr tIns="36000" bIns="36000" anchor="t" anchorCtr="0">
            <a:noAutofit/>
          </a:bodyPr>
          <a:lstStyle>
            <a:lvl1pPr>
              <a:lnSpc>
                <a:spcPct val="100000"/>
              </a:lnSpc>
              <a:defRPr sz="2000" cap="all" baseline="0">
                <a:latin typeface="Canape Serif" panose="02000000000000000000" pitchFamily="2" charset="77"/>
              </a:defRPr>
            </a:lvl1pPr>
          </a:lstStyle>
          <a:p>
            <a:r>
              <a:rPr lang="de-DE" dirty="0"/>
              <a:t>Überschrift</a:t>
            </a:r>
            <a:endParaRPr lang="en-US" dirty="0"/>
          </a:p>
        </p:txBody>
      </p:sp>
      <p:sp>
        <p:nvSpPr>
          <p:cNvPr id="5" name="Foliennummernplatzhalter 2">
            <a:extLst>
              <a:ext uri="{FF2B5EF4-FFF2-40B4-BE49-F238E27FC236}">
                <a16:creationId xmlns:a16="http://schemas.microsoft.com/office/drawing/2014/main" id="{12E3EE5F-6125-4595-8AF2-744A2B5547A5}"/>
              </a:ext>
            </a:extLst>
          </p:cNvPr>
          <p:cNvSpPr>
            <a:spLocks noGrp="1"/>
          </p:cNvSpPr>
          <p:nvPr>
            <p:ph type="sldNum" sz="quarter" idx="10"/>
          </p:nvPr>
        </p:nvSpPr>
        <p:spPr>
          <a:xfrm>
            <a:off x="8611467" y="4723611"/>
            <a:ext cx="521493" cy="300566"/>
          </a:xfrm>
        </p:spPr>
        <p:txBody>
          <a:bodyPr/>
          <a:lstStyle/>
          <a:p>
            <a:fld id="{0F68FDC4-2A5C-8449-A02B-45B56736D6D7}" type="slidenum">
              <a:rPr lang="de-DE" smtClean="0"/>
              <a:pPr/>
              <a:t>‹Nr.›</a:t>
            </a:fld>
            <a:endParaRPr lang="de-DE" dirty="0"/>
          </a:p>
        </p:txBody>
      </p:sp>
      <p:sp>
        <p:nvSpPr>
          <p:cNvPr id="3" name="Textplatzhalter 2">
            <a:extLst>
              <a:ext uri="{FF2B5EF4-FFF2-40B4-BE49-F238E27FC236}">
                <a16:creationId xmlns:a16="http://schemas.microsoft.com/office/drawing/2014/main" id="{FFF02A8C-8EEA-474E-A9C9-9118192BD26A}"/>
              </a:ext>
            </a:extLst>
          </p:cNvPr>
          <p:cNvSpPr>
            <a:spLocks noGrp="1"/>
          </p:cNvSpPr>
          <p:nvPr>
            <p:ph type="body" sz="quarter" idx="12"/>
          </p:nvPr>
        </p:nvSpPr>
        <p:spPr>
          <a:xfrm>
            <a:off x="400050" y="966790"/>
            <a:ext cx="4171950" cy="3584575"/>
          </a:xfrm>
        </p:spPr>
        <p:txBody>
          <a:bodyPr/>
          <a:lstStyle>
            <a:lvl2pPr>
              <a:buClr>
                <a:schemeClr val="tx2"/>
              </a:buClr>
              <a:defRPr/>
            </a:lvl2pPr>
            <a:lvl3pPr>
              <a:buClr>
                <a:schemeClr val="tx2"/>
              </a:buClr>
              <a:defRPr/>
            </a:lvl3pPr>
            <a:lvl4pPr>
              <a:buClr>
                <a:schemeClr val="tx2"/>
              </a:buClr>
              <a:defRPr/>
            </a:lvl4pPr>
            <a:lvl5pPr>
              <a:buClr>
                <a:schemeClr val="tx2"/>
              </a:buCl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Textplatzhalter 9">
            <a:extLst>
              <a:ext uri="{FF2B5EF4-FFF2-40B4-BE49-F238E27FC236}">
                <a16:creationId xmlns:a16="http://schemas.microsoft.com/office/drawing/2014/main" id="{5541914C-7E17-4272-8D24-5C159333090F}"/>
              </a:ext>
            </a:extLst>
          </p:cNvPr>
          <p:cNvSpPr>
            <a:spLocks noGrp="1"/>
          </p:cNvSpPr>
          <p:nvPr>
            <p:ph type="body" sz="quarter" idx="13"/>
          </p:nvPr>
        </p:nvSpPr>
        <p:spPr>
          <a:xfrm>
            <a:off x="4572000" y="966790"/>
            <a:ext cx="4184650" cy="3584575"/>
          </a:xfrm>
        </p:spPr>
        <p:txBody>
          <a:bodyPr/>
          <a:lstStyle>
            <a:lvl2pPr>
              <a:buClr>
                <a:schemeClr val="tx2"/>
              </a:buClr>
              <a:defRPr/>
            </a:lvl2pPr>
            <a:lvl3pPr>
              <a:buClr>
                <a:schemeClr val="tx2"/>
              </a:buClr>
              <a:defRPr/>
            </a:lvl3pPr>
            <a:lvl4pPr>
              <a:buClr>
                <a:schemeClr val="tx2"/>
              </a:buClr>
              <a:defRPr/>
            </a:lvl4pPr>
            <a:lvl5pPr>
              <a:buClr>
                <a:schemeClr val="tx2"/>
              </a:buCl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92556373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jekte &amp; Medien">
    <p:bg>
      <p:bgRef idx="1001">
        <a:schemeClr val="bg1"/>
      </p:bgRef>
    </p:bg>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0F47511-8D8D-4B28-B426-CC0E12F98563}"/>
              </a:ext>
            </a:extLst>
          </p:cNvPr>
          <p:cNvSpPr>
            <a:spLocks noGrp="1"/>
          </p:cNvSpPr>
          <p:nvPr>
            <p:ph type="body" sz="quarter" idx="13"/>
          </p:nvPr>
        </p:nvSpPr>
        <p:spPr>
          <a:xfrm>
            <a:off x="393701" y="971550"/>
            <a:ext cx="8356600" cy="35687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Title 1">
            <a:extLst>
              <a:ext uri="{FF2B5EF4-FFF2-40B4-BE49-F238E27FC236}">
                <a16:creationId xmlns:a16="http://schemas.microsoft.com/office/drawing/2014/main" id="{96408D91-2BCA-4153-9EE9-3AFC488DE22B}"/>
              </a:ext>
            </a:extLst>
          </p:cNvPr>
          <p:cNvSpPr>
            <a:spLocks noGrp="1"/>
          </p:cNvSpPr>
          <p:nvPr>
            <p:ph type="title" hasCustomPrompt="1"/>
          </p:nvPr>
        </p:nvSpPr>
        <p:spPr>
          <a:xfrm>
            <a:off x="393704" y="405469"/>
            <a:ext cx="8362949" cy="466853"/>
          </a:xfrm>
          <a:prstGeom prst="rect">
            <a:avLst/>
          </a:prstGeom>
        </p:spPr>
        <p:txBody>
          <a:bodyPr tIns="36000" bIns="36000" anchor="t" anchorCtr="0">
            <a:noAutofit/>
          </a:bodyPr>
          <a:lstStyle>
            <a:lvl1pPr>
              <a:lnSpc>
                <a:spcPct val="100000"/>
              </a:lnSpc>
              <a:defRPr sz="2000" cap="all" baseline="0">
                <a:latin typeface="Canape Serif" panose="02000000000000000000" pitchFamily="2" charset="77"/>
              </a:defRPr>
            </a:lvl1pPr>
          </a:lstStyle>
          <a:p>
            <a:r>
              <a:rPr lang="de-DE" dirty="0"/>
              <a:t>Überschrift</a:t>
            </a:r>
            <a:endParaRPr lang="en-US" dirty="0"/>
          </a:p>
        </p:txBody>
      </p:sp>
      <p:sp>
        <p:nvSpPr>
          <p:cNvPr id="4" name="Foliennummernplatzhalter 2">
            <a:extLst>
              <a:ext uri="{FF2B5EF4-FFF2-40B4-BE49-F238E27FC236}">
                <a16:creationId xmlns:a16="http://schemas.microsoft.com/office/drawing/2014/main" id="{4B2F1851-9C97-4D66-8386-1C64AFE69F3E}"/>
              </a:ext>
            </a:extLst>
          </p:cNvPr>
          <p:cNvSpPr>
            <a:spLocks noGrp="1"/>
          </p:cNvSpPr>
          <p:nvPr>
            <p:ph type="sldNum" sz="quarter" idx="11"/>
          </p:nvPr>
        </p:nvSpPr>
        <p:spPr>
          <a:xfrm>
            <a:off x="8611467" y="4723611"/>
            <a:ext cx="521493" cy="300566"/>
          </a:xfrm>
        </p:spPr>
        <p:txBody>
          <a:bodyPr/>
          <a:lstStyle/>
          <a:p>
            <a:fld id="{0F68FDC4-2A5C-8449-A02B-45B56736D6D7}" type="slidenum">
              <a:rPr lang="de-DE" smtClean="0"/>
              <a:pPr/>
              <a:t>‹Nr.›</a:t>
            </a:fld>
            <a:endParaRPr lang="de-DE" dirty="0"/>
          </a:p>
        </p:txBody>
      </p:sp>
    </p:spTree>
    <p:extLst>
      <p:ext uri="{BB962C8B-B14F-4D97-AF65-F5344CB8AC3E}">
        <p14:creationId xmlns:p14="http://schemas.microsoft.com/office/powerpoint/2010/main" val="28684006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611467" y="4723611"/>
            <a:ext cx="521493" cy="300566"/>
          </a:xfrm>
          <a:prstGeom prst="rect">
            <a:avLst/>
          </a:prstGeom>
        </p:spPr>
        <p:txBody>
          <a:bodyPr vert="horz" lIns="36000" tIns="45720" rIns="144000" bIns="45720" rtlCol="0" anchor="ctr"/>
          <a:lstStyle>
            <a:lvl1pPr algn="r">
              <a:defRPr sz="900" baseline="0">
                <a:solidFill>
                  <a:schemeClr val="tx1"/>
                </a:solidFill>
                <a:latin typeface="Artegra Sans (Light)" panose="02000503040000020003" pitchFamily="2" charset="0"/>
              </a:defRPr>
            </a:lvl1pPr>
          </a:lstStyle>
          <a:p>
            <a:fld id="{0F68FDC4-2A5C-8449-A02B-45B56736D6D7}" type="slidenum">
              <a:rPr lang="de-DE" smtClean="0"/>
              <a:pPr/>
              <a:t>‹Nr.›</a:t>
            </a:fld>
            <a:endParaRPr lang="de-DE" dirty="0"/>
          </a:p>
        </p:txBody>
      </p:sp>
      <p:sp>
        <p:nvSpPr>
          <p:cNvPr id="7" name="Subtitle 2">
            <a:extLst>
              <a:ext uri="{FF2B5EF4-FFF2-40B4-BE49-F238E27FC236}">
                <a16:creationId xmlns:a16="http://schemas.microsoft.com/office/drawing/2014/main" id="{F61CE279-C08A-406D-8D46-0FDB20133CC6}"/>
              </a:ext>
            </a:extLst>
          </p:cNvPr>
          <p:cNvSpPr txBox="1">
            <a:spLocks/>
          </p:cNvSpPr>
          <p:nvPr userDrawn="1"/>
        </p:nvSpPr>
        <p:spPr>
          <a:xfrm>
            <a:off x="1625601" y="4723615"/>
            <a:ext cx="6889750" cy="300565"/>
          </a:xfrm>
          <a:prstGeom prst="rect">
            <a:avLst/>
          </a:prstGeom>
        </p:spPr>
        <p:txBody>
          <a:bodyPr tIns="0" bIns="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900" b="0" i="0" kern="1200">
                <a:solidFill>
                  <a:schemeClr val="tx1"/>
                </a:solidFill>
                <a:latin typeface="Artegra Sans (Light)" panose="02000503040000020003" pitchFamily="2" charset="0"/>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de-DE" sz="900" dirty="0"/>
              <a:t>Brandschutzkongress 2024</a:t>
            </a:r>
            <a:endParaRPr lang="en-US" sz="900" dirty="0"/>
          </a:p>
        </p:txBody>
      </p:sp>
      <p:pic>
        <p:nvPicPr>
          <p:cNvPr id="5" name="Grafik 4">
            <a:extLst>
              <a:ext uri="{FF2B5EF4-FFF2-40B4-BE49-F238E27FC236}">
                <a16:creationId xmlns:a16="http://schemas.microsoft.com/office/drawing/2014/main" id="{4EA7E349-B357-4CED-B415-C7660A358A65}"/>
              </a:ext>
            </a:extLst>
          </p:cNvPr>
          <p:cNvPicPr>
            <a:picLocks noChangeAspect="1"/>
          </p:cNvPicPr>
          <p:nvPr userDrawn="1"/>
        </p:nvPicPr>
        <p:blipFill>
          <a:blip r:embed="rId17"/>
          <a:stretch>
            <a:fillRect/>
          </a:stretch>
        </p:blipFill>
        <p:spPr>
          <a:xfrm>
            <a:off x="2" y="4560178"/>
            <a:ext cx="1614556" cy="583325"/>
          </a:xfrm>
          <a:prstGeom prst="rect">
            <a:avLst/>
          </a:prstGeom>
        </p:spPr>
      </p:pic>
      <p:sp>
        <p:nvSpPr>
          <p:cNvPr id="2" name="Textplatzhalter 1">
            <a:extLst>
              <a:ext uri="{FF2B5EF4-FFF2-40B4-BE49-F238E27FC236}">
                <a16:creationId xmlns:a16="http://schemas.microsoft.com/office/drawing/2014/main" id="{CFCC4B0C-F1FB-479E-A277-3562F1DC1041}"/>
              </a:ext>
            </a:extLst>
          </p:cNvPr>
          <p:cNvSpPr>
            <a:spLocks noGrp="1"/>
          </p:cNvSpPr>
          <p:nvPr>
            <p:ph type="body" idx="1"/>
          </p:nvPr>
        </p:nvSpPr>
        <p:spPr>
          <a:xfrm>
            <a:off x="628651" y="1370015"/>
            <a:ext cx="7886700" cy="3262312"/>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610530155"/>
      </p:ext>
    </p:extLst>
  </p:cSld>
  <p:clrMap bg1="lt1" tx1="dk1" bg2="lt2" tx2="dk2" accent1="accent1" accent2="accent2" accent3="accent3" accent4="accent4" accent5="accent5" accent6="accent6" hlink="hlink" folHlink="folHlink"/>
  <p:sldLayoutIdLst>
    <p:sldLayoutId id="2147483725" r:id="rId1"/>
    <p:sldLayoutId id="2147483700" r:id="rId2"/>
    <p:sldLayoutId id="2147483684" r:id="rId3"/>
    <p:sldLayoutId id="2147483727" r:id="rId4"/>
    <p:sldLayoutId id="2147483726" r:id="rId5"/>
    <p:sldLayoutId id="2147483685" r:id="rId6"/>
    <p:sldLayoutId id="2147483701" r:id="rId7"/>
    <p:sldLayoutId id="2147483680" r:id="rId8"/>
    <p:sldLayoutId id="2147483681" r:id="rId9"/>
    <p:sldLayoutId id="2147483682" r:id="rId10"/>
    <p:sldLayoutId id="2147483702" r:id="rId11"/>
    <p:sldLayoutId id="2147483728" r:id="rId12"/>
    <p:sldLayoutId id="2147483723" r:id="rId13"/>
    <p:sldLayoutId id="2147483729" r:id="rId14"/>
    <p:sldLayoutId id="2147483730" r:id="rId15"/>
  </p:sldLayoutIdLst>
  <p:hf hdr="0" ftr="0" dt="0"/>
  <p:txStyles>
    <p:titleStyle>
      <a:lvl1pPr algn="l" defTabSz="685798"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9" indent="-171449" algn="l" defTabSz="685798" rtl="0" eaLnBrk="1" latinLnBrk="0" hangingPunct="1">
        <a:lnSpc>
          <a:spcPct val="110000"/>
        </a:lnSpc>
        <a:spcBef>
          <a:spcPts val="750"/>
        </a:spcBef>
        <a:buClr>
          <a:schemeClr val="bg2"/>
        </a:buClr>
        <a:buFont typeface="Wingdings" panose="05000000000000000000" pitchFamily="2" charset="2"/>
        <a:buChar char="§"/>
        <a:defRPr sz="2000" kern="1200">
          <a:solidFill>
            <a:schemeClr val="tx1"/>
          </a:solidFill>
          <a:latin typeface="+mn-lt"/>
          <a:ea typeface="+mn-ea"/>
          <a:cs typeface="+mn-cs"/>
        </a:defRPr>
      </a:lvl1pPr>
      <a:lvl2pPr marL="628647" indent="-285749" algn="l" defTabSz="685798" rtl="0" eaLnBrk="1" latinLnBrk="0" hangingPunct="1">
        <a:lnSpc>
          <a:spcPct val="110000"/>
        </a:lnSpc>
        <a:spcBef>
          <a:spcPts val="375"/>
        </a:spcBef>
        <a:buClr>
          <a:schemeClr val="tx2"/>
        </a:buClr>
        <a:buFont typeface="Wingdings" panose="05000000000000000000" pitchFamily="2" charset="2"/>
        <a:buChar char="§"/>
        <a:defRPr sz="1800" kern="1200">
          <a:solidFill>
            <a:schemeClr val="tx1"/>
          </a:solidFill>
          <a:latin typeface="+mn-lt"/>
          <a:ea typeface="+mn-ea"/>
          <a:cs typeface="+mn-cs"/>
        </a:defRPr>
      </a:lvl2pPr>
      <a:lvl3pPr marL="971546" indent="-285749" algn="l" defTabSz="685798" rtl="0" eaLnBrk="1" latinLnBrk="0" hangingPunct="1">
        <a:lnSpc>
          <a:spcPct val="110000"/>
        </a:lnSpc>
        <a:spcBef>
          <a:spcPts val="375"/>
        </a:spcBef>
        <a:buClr>
          <a:schemeClr val="tx2"/>
        </a:buClr>
        <a:buFont typeface="Wingdings" panose="05000000000000000000" pitchFamily="2" charset="2"/>
        <a:buChar char="§"/>
        <a:defRPr sz="1600" kern="1200">
          <a:solidFill>
            <a:schemeClr val="tx1"/>
          </a:solidFill>
          <a:latin typeface="+mn-lt"/>
          <a:ea typeface="+mn-ea"/>
          <a:cs typeface="+mn-cs"/>
        </a:defRPr>
      </a:lvl3pPr>
      <a:lvl4pPr marL="1314445" indent="-285749" algn="l" defTabSz="685798" rtl="0" eaLnBrk="1" latinLnBrk="0" hangingPunct="1">
        <a:lnSpc>
          <a:spcPct val="110000"/>
        </a:lnSpc>
        <a:spcBef>
          <a:spcPts val="375"/>
        </a:spcBef>
        <a:buClr>
          <a:schemeClr val="tx2"/>
        </a:buClr>
        <a:buFont typeface="Wingdings" panose="05000000000000000000" pitchFamily="2" charset="2"/>
        <a:buChar char="§"/>
        <a:defRPr sz="1400" kern="1200">
          <a:solidFill>
            <a:schemeClr val="tx1"/>
          </a:solidFill>
          <a:latin typeface="+mn-lt"/>
          <a:ea typeface="+mn-ea"/>
          <a:cs typeface="+mn-cs"/>
        </a:defRPr>
      </a:lvl4pPr>
      <a:lvl5pPr marL="1657344" indent="-285749" algn="l" defTabSz="685798" rtl="0" eaLnBrk="1" latinLnBrk="0" hangingPunct="1">
        <a:lnSpc>
          <a:spcPct val="110000"/>
        </a:lnSpc>
        <a:spcBef>
          <a:spcPts val="375"/>
        </a:spcBef>
        <a:buClr>
          <a:schemeClr val="tx2"/>
        </a:buClr>
        <a:buFont typeface="Wingdings" panose="05000000000000000000" pitchFamily="2" charset="2"/>
        <a:buChar char="§"/>
        <a:defRPr sz="1200" kern="1200">
          <a:solidFill>
            <a:schemeClr val="tx1"/>
          </a:solidFill>
          <a:latin typeface="+mn-lt"/>
          <a:ea typeface="+mn-ea"/>
          <a:cs typeface="+mn-cs"/>
        </a:defRPr>
      </a:lvl5pPr>
      <a:lvl6pPr marL="1885943"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41"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40"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39"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98" rtl="0" eaLnBrk="1" latinLnBrk="0" hangingPunct="1">
        <a:defRPr sz="1350" kern="1200">
          <a:solidFill>
            <a:schemeClr val="tx1"/>
          </a:solidFill>
          <a:latin typeface="+mn-lt"/>
          <a:ea typeface="+mn-ea"/>
          <a:cs typeface="+mn-cs"/>
        </a:defRPr>
      </a:lvl1pPr>
      <a:lvl2pPr marL="342899" algn="l" defTabSz="685798" rtl="0" eaLnBrk="1" latinLnBrk="0" hangingPunct="1">
        <a:defRPr sz="1350" kern="1200">
          <a:solidFill>
            <a:schemeClr val="tx1"/>
          </a:solidFill>
          <a:latin typeface="+mn-lt"/>
          <a:ea typeface="+mn-ea"/>
          <a:cs typeface="+mn-cs"/>
        </a:defRPr>
      </a:lvl2pPr>
      <a:lvl3pPr marL="685798" algn="l" defTabSz="685798" rtl="0" eaLnBrk="1" latinLnBrk="0" hangingPunct="1">
        <a:defRPr sz="1350" kern="1200">
          <a:solidFill>
            <a:schemeClr val="tx1"/>
          </a:solidFill>
          <a:latin typeface="+mn-lt"/>
          <a:ea typeface="+mn-ea"/>
          <a:cs typeface="+mn-cs"/>
        </a:defRPr>
      </a:lvl3pPr>
      <a:lvl4pPr marL="1028695" algn="l" defTabSz="685798" rtl="0" eaLnBrk="1" latinLnBrk="0" hangingPunct="1">
        <a:defRPr sz="1350" kern="1200">
          <a:solidFill>
            <a:schemeClr val="tx1"/>
          </a:solidFill>
          <a:latin typeface="+mn-lt"/>
          <a:ea typeface="+mn-ea"/>
          <a:cs typeface="+mn-cs"/>
        </a:defRPr>
      </a:lvl4pPr>
      <a:lvl5pPr marL="1371594" algn="l" defTabSz="685798" rtl="0" eaLnBrk="1" latinLnBrk="0" hangingPunct="1">
        <a:defRPr sz="1350" kern="1200">
          <a:solidFill>
            <a:schemeClr val="tx1"/>
          </a:solidFill>
          <a:latin typeface="+mn-lt"/>
          <a:ea typeface="+mn-ea"/>
          <a:cs typeface="+mn-cs"/>
        </a:defRPr>
      </a:lvl5pPr>
      <a:lvl6pPr marL="1714493" algn="l" defTabSz="685798" rtl="0" eaLnBrk="1" latinLnBrk="0" hangingPunct="1">
        <a:defRPr sz="1350" kern="1200">
          <a:solidFill>
            <a:schemeClr val="tx1"/>
          </a:solidFill>
          <a:latin typeface="+mn-lt"/>
          <a:ea typeface="+mn-ea"/>
          <a:cs typeface="+mn-cs"/>
        </a:defRPr>
      </a:lvl6pPr>
      <a:lvl7pPr marL="2057392" algn="l" defTabSz="685798" rtl="0" eaLnBrk="1" latinLnBrk="0" hangingPunct="1">
        <a:defRPr sz="1350" kern="1200">
          <a:solidFill>
            <a:schemeClr val="tx1"/>
          </a:solidFill>
          <a:latin typeface="+mn-lt"/>
          <a:ea typeface="+mn-ea"/>
          <a:cs typeface="+mn-cs"/>
        </a:defRPr>
      </a:lvl7pPr>
      <a:lvl8pPr marL="2400291" algn="l" defTabSz="685798" rtl="0" eaLnBrk="1" latinLnBrk="0" hangingPunct="1">
        <a:defRPr sz="1350" kern="1200">
          <a:solidFill>
            <a:schemeClr val="tx1"/>
          </a:solidFill>
          <a:latin typeface="+mn-lt"/>
          <a:ea typeface="+mn-ea"/>
          <a:cs typeface="+mn-cs"/>
        </a:defRPr>
      </a:lvl8pPr>
      <a:lvl9pPr marL="2743190" algn="l" defTabSz="685798"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3.emf"/><Relationship Id="rId7" Type="http://schemas.openxmlformats.org/officeDocument/2006/relationships/image" Target="../media/image17.png"/><Relationship Id="rId2" Type="http://schemas.openxmlformats.org/officeDocument/2006/relationships/image" Target="../media/image12.jpg"/><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E496788-9950-43D9-A6CB-D508EE803280}"/>
              </a:ext>
            </a:extLst>
          </p:cNvPr>
          <p:cNvSpPr>
            <a:spLocks noGrp="1"/>
          </p:cNvSpPr>
          <p:nvPr>
            <p:ph type="body" sz="quarter" idx="10"/>
          </p:nvPr>
        </p:nvSpPr>
        <p:spPr/>
        <p:txBody>
          <a:bodyPr>
            <a:normAutofit/>
          </a:bodyPr>
          <a:lstStyle/>
          <a:p>
            <a:r>
              <a:rPr lang="de-DE" b="0" i="0" dirty="0">
                <a:solidFill>
                  <a:schemeClr val="tx1">
                    <a:lumMod val="95000"/>
                    <a:lumOff val="5000"/>
                  </a:schemeClr>
                </a:solidFill>
                <a:effectLst/>
                <a:latin typeface="+mj-lt"/>
              </a:rPr>
              <a:t>Rettungswege </a:t>
            </a:r>
            <a:r>
              <a:rPr lang="de-DE" b="1" i="0" dirty="0">
                <a:solidFill>
                  <a:schemeClr val="tx1">
                    <a:lumMod val="95000"/>
                    <a:lumOff val="5000"/>
                  </a:schemeClr>
                </a:solidFill>
                <a:effectLst/>
                <a:latin typeface="+mj-lt"/>
              </a:rPr>
              <a:t>innerhalb</a:t>
            </a:r>
            <a:r>
              <a:rPr lang="de-DE" b="0" i="0" dirty="0">
                <a:solidFill>
                  <a:schemeClr val="tx1">
                    <a:lumMod val="95000"/>
                    <a:lumOff val="5000"/>
                  </a:schemeClr>
                </a:solidFill>
                <a:effectLst/>
                <a:latin typeface="+mj-lt"/>
              </a:rPr>
              <a:t> von Nutzungseinheiten – </a:t>
            </a:r>
          </a:p>
          <a:p>
            <a:endParaRPr lang="de-DE" dirty="0">
              <a:solidFill>
                <a:schemeClr val="tx1">
                  <a:lumMod val="95000"/>
                  <a:lumOff val="5000"/>
                </a:schemeClr>
              </a:solidFill>
              <a:latin typeface="+mj-lt"/>
            </a:endParaRPr>
          </a:p>
          <a:p>
            <a:r>
              <a:rPr lang="de-DE" b="0" i="0" dirty="0">
                <a:solidFill>
                  <a:schemeClr val="tx1">
                    <a:lumMod val="95000"/>
                    <a:lumOff val="5000"/>
                  </a:schemeClr>
                </a:solidFill>
                <a:effectLst/>
                <a:latin typeface="+mj-lt"/>
              </a:rPr>
              <a:t>der notwendige Flur und seine Alternativen</a:t>
            </a:r>
          </a:p>
          <a:p>
            <a:endParaRPr lang="de-DE" dirty="0">
              <a:solidFill>
                <a:schemeClr val="tx1">
                  <a:lumMod val="95000"/>
                  <a:lumOff val="5000"/>
                </a:schemeClr>
              </a:solidFill>
              <a:latin typeface="+mj-lt"/>
            </a:endParaRPr>
          </a:p>
        </p:txBody>
      </p:sp>
    </p:spTree>
    <p:extLst>
      <p:ext uri="{BB962C8B-B14F-4D97-AF65-F5344CB8AC3E}">
        <p14:creationId xmlns:p14="http://schemas.microsoft.com/office/powerpoint/2010/main" val="1442186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80D4BA03-119E-2420-AC06-417F1937ABBF}"/>
              </a:ext>
            </a:extLst>
          </p:cNvPr>
          <p:cNvSpPr>
            <a:spLocks noGrp="1"/>
          </p:cNvSpPr>
          <p:nvPr>
            <p:ph sz="quarter" idx="12"/>
          </p:nvPr>
        </p:nvSpPr>
        <p:spPr/>
        <p:txBody>
          <a:bodyPr>
            <a:normAutofit fontScale="85000" lnSpcReduction="10000"/>
          </a:bodyPr>
          <a:lstStyle/>
          <a:p>
            <a:r>
              <a:rPr lang="de-DE" dirty="0"/>
              <a:t>Unter Berücksichtigung des Schutzzieles sollen in den Wänden notwendiger Flure nur für die Nutzung erforderliche Türöffnungen sein. </a:t>
            </a:r>
          </a:p>
          <a:p>
            <a:r>
              <a:rPr lang="de-DE" dirty="0"/>
              <a:t>Die Türen müssen dicht schließen, damit in einer oder in einer angrenzenden Nutzungseinheit ein Raucheintritt durch konstruktive Maßnahmen an den Türen über einen gewissen Zeitraum </a:t>
            </a:r>
            <a:r>
              <a:rPr lang="de-DE" u="sng" dirty="0"/>
              <a:t>erschwert</a:t>
            </a:r>
            <a:r>
              <a:rPr lang="de-DE" dirty="0"/>
              <a:t> wird. </a:t>
            </a:r>
          </a:p>
          <a:p>
            <a:r>
              <a:rPr lang="de-DE" dirty="0"/>
              <a:t>Diese Anforderung gilt als ausreichend, </a:t>
            </a:r>
            <a:r>
              <a:rPr lang="de-DE" u="sng" dirty="0"/>
              <a:t>weil davon ausgegangen wird</a:t>
            </a:r>
            <a:r>
              <a:rPr lang="de-DE" dirty="0"/>
              <a:t>, dass diese nicht selbstschließenden Türen geschlossen gehalten werden. </a:t>
            </a:r>
          </a:p>
          <a:p>
            <a:r>
              <a:rPr lang="de-DE" dirty="0"/>
              <a:t>Bei </a:t>
            </a:r>
            <a:r>
              <a:rPr lang="de-DE" u="sng" dirty="0"/>
              <a:t>offen stehenden Türen </a:t>
            </a:r>
            <a:r>
              <a:rPr lang="de-DE" dirty="0"/>
              <a:t>bzw. nach dem Durchbrand geschlossener Türen darf es auf den Oberflächen der Decken und Wände des notwendigen Flures nicht zu einer Brandausbreitung kommen, um Rettungs- und Löschmaßnahmen nicht zu erschweren. </a:t>
            </a:r>
          </a:p>
        </p:txBody>
      </p:sp>
      <p:sp>
        <p:nvSpPr>
          <p:cNvPr id="3" name="Titel 2">
            <a:extLst>
              <a:ext uri="{FF2B5EF4-FFF2-40B4-BE49-F238E27FC236}">
                <a16:creationId xmlns:a16="http://schemas.microsoft.com/office/drawing/2014/main" id="{13272662-0DC2-8555-072A-087B49C15112}"/>
              </a:ext>
            </a:extLst>
          </p:cNvPr>
          <p:cNvSpPr>
            <a:spLocks noGrp="1"/>
          </p:cNvSpPr>
          <p:nvPr>
            <p:ph type="title"/>
          </p:nvPr>
        </p:nvSpPr>
        <p:spPr/>
        <p:txBody>
          <a:bodyPr/>
          <a:lstStyle/>
          <a:p>
            <a:r>
              <a:rPr lang="de-DE" dirty="0"/>
              <a:t>Präzisierung MVV TB</a:t>
            </a:r>
          </a:p>
        </p:txBody>
      </p:sp>
      <p:sp>
        <p:nvSpPr>
          <p:cNvPr id="4" name="Foliennummernplatzhalter 3">
            <a:extLst>
              <a:ext uri="{FF2B5EF4-FFF2-40B4-BE49-F238E27FC236}">
                <a16:creationId xmlns:a16="http://schemas.microsoft.com/office/drawing/2014/main" id="{55B76C85-2B4A-F436-95A3-3B35A3E0069C}"/>
              </a:ext>
            </a:extLst>
          </p:cNvPr>
          <p:cNvSpPr>
            <a:spLocks noGrp="1"/>
          </p:cNvSpPr>
          <p:nvPr>
            <p:ph type="sldNum" sz="quarter" idx="11"/>
          </p:nvPr>
        </p:nvSpPr>
        <p:spPr/>
        <p:txBody>
          <a:bodyPr/>
          <a:lstStyle/>
          <a:p>
            <a:fld id="{0F68FDC4-2A5C-8449-A02B-45B56736D6D7}" type="slidenum">
              <a:rPr lang="de-DE" smtClean="0"/>
              <a:pPr/>
              <a:t>10</a:t>
            </a:fld>
            <a:endParaRPr lang="de-DE" dirty="0"/>
          </a:p>
        </p:txBody>
      </p:sp>
    </p:spTree>
    <p:extLst>
      <p:ext uri="{BB962C8B-B14F-4D97-AF65-F5344CB8AC3E}">
        <p14:creationId xmlns:p14="http://schemas.microsoft.com/office/powerpoint/2010/main" val="413121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E167167-07A8-FE5C-4008-5EA2D18D9A40}"/>
              </a:ext>
            </a:extLst>
          </p:cNvPr>
          <p:cNvSpPr>
            <a:spLocks noGrp="1"/>
          </p:cNvSpPr>
          <p:nvPr>
            <p:ph sz="quarter" idx="12"/>
          </p:nvPr>
        </p:nvSpPr>
        <p:spPr/>
        <p:txBody>
          <a:bodyPr>
            <a:normAutofit/>
          </a:bodyPr>
          <a:lstStyle/>
          <a:p>
            <a:r>
              <a:rPr lang="de-DE" sz="1700" dirty="0"/>
              <a:t>Einrichtungsgegenstände und Mobiliar werden nicht über den Anwendungsbereich der MBO abgedeckt.</a:t>
            </a:r>
          </a:p>
          <a:p>
            <a:r>
              <a:rPr lang="de-DE" sz="1700" dirty="0"/>
              <a:t>Bauliche Brandlasten müssen Bauprodukte sein.</a:t>
            </a:r>
          </a:p>
          <a:p>
            <a:r>
              <a:rPr lang="de-DE" sz="1700" dirty="0"/>
              <a:t>Weitergehende Anforderungen an „Brandlasten“ können sich durch Sonderbauvorschriften bzw. schutzzielorientierte Vorgaben im BSN ergeben. </a:t>
            </a:r>
          </a:p>
        </p:txBody>
      </p:sp>
      <p:sp>
        <p:nvSpPr>
          <p:cNvPr id="3" name="Titel 2">
            <a:extLst>
              <a:ext uri="{FF2B5EF4-FFF2-40B4-BE49-F238E27FC236}">
                <a16:creationId xmlns:a16="http://schemas.microsoft.com/office/drawing/2014/main" id="{B62AEB72-9C97-CE39-098D-1D4633EE694F}"/>
              </a:ext>
            </a:extLst>
          </p:cNvPr>
          <p:cNvSpPr>
            <a:spLocks noGrp="1"/>
          </p:cNvSpPr>
          <p:nvPr>
            <p:ph type="title"/>
          </p:nvPr>
        </p:nvSpPr>
        <p:spPr/>
        <p:txBody>
          <a:bodyPr/>
          <a:lstStyle/>
          <a:p>
            <a:r>
              <a:rPr lang="de-DE" dirty="0"/>
              <a:t>Darüber hinaus ist zu beachten</a:t>
            </a:r>
          </a:p>
        </p:txBody>
      </p:sp>
      <p:sp>
        <p:nvSpPr>
          <p:cNvPr id="4" name="Foliennummernplatzhalter 3">
            <a:extLst>
              <a:ext uri="{FF2B5EF4-FFF2-40B4-BE49-F238E27FC236}">
                <a16:creationId xmlns:a16="http://schemas.microsoft.com/office/drawing/2014/main" id="{9DD807D4-CCDC-D434-1F44-0C868D5C6DB3}"/>
              </a:ext>
            </a:extLst>
          </p:cNvPr>
          <p:cNvSpPr>
            <a:spLocks noGrp="1"/>
          </p:cNvSpPr>
          <p:nvPr>
            <p:ph type="sldNum" sz="quarter" idx="11"/>
          </p:nvPr>
        </p:nvSpPr>
        <p:spPr/>
        <p:txBody>
          <a:bodyPr/>
          <a:lstStyle/>
          <a:p>
            <a:fld id="{0F68FDC4-2A5C-8449-A02B-45B56736D6D7}" type="slidenum">
              <a:rPr lang="de-DE" smtClean="0"/>
              <a:pPr/>
              <a:t>11</a:t>
            </a:fld>
            <a:endParaRPr lang="de-DE" dirty="0"/>
          </a:p>
        </p:txBody>
      </p:sp>
    </p:spTree>
    <p:extLst>
      <p:ext uri="{BB962C8B-B14F-4D97-AF65-F5344CB8AC3E}">
        <p14:creationId xmlns:p14="http://schemas.microsoft.com/office/powerpoint/2010/main" val="2845350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a:extLst>
              <a:ext uri="{FF2B5EF4-FFF2-40B4-BE49-F238E27FC236}">
                <a16:creationId xmlns:a16="http://schemas.microsoft.com/office/drawing/2014/main" id="{68DAFDE0-7FBF-7002-D105-D71102CEAEFC}"/>
              </a:ext>
            </a:extLst>
          </p:cNvPr>
          <p:cNvGraphicFramePr>
            <a:graphicFrameLocks noGrp="1"/>
          </p:cNvGraphicFramePr>
          <p:nvPr>
            <p:ph sz="quarter" idx="12"/>
            <p:extLst>
              <p:ext uri="{D42A27DB-BD31-4B8C-83A1-F6EECF244321}">
                <p14:modId xmlns:p14="http://schemas.microsoft.com/office/powerpoint/2010/main" val="3309223350"/>
              </p:ext>
            </p:extLst>
          </p:nvPr>
        </p:nvGraphicFramePr>
        <p:xfrm>
          <a:off x="393702" y="2409893"/>
          <a:ext cx="8215628" cy="1211580"/>
        </p:xfrm>
        <a:graphic>
          <a:graphicData uri="http://schemas.openxmlformats.org/drawingml/2006/table">
            <a:tbl>
              <a:tblPr firstRow="1" bandRow="1">
                <a:tableStyleId>{21E4AEA4-8DFA-4A89-87EB-49C32662AFE0}</a:tableStyleId>
              </a:tblPr>
              <a:tblGrid>
                <a:gridCol w="1385861">
                  <a:extLst>
                    <a:ext uri="{9D8B030D-6E8A-4147-A177-3AD203B41FA5}">
                      <a16:colId xmlns:a16="http://schemas.microsoft.com/office/drawing/2014/main" val="3860719889"/>
                    </a:ext>
                  </a:extLst>
                </a:gridCol>
                <a:gridCol w="2308574">
                  <a:extLst>
                    <a:ext uri="{9D8B030D-6E8A-4147-A177-3AD203B41FA5}">
                      <a16:colId xmlns:a16="http://schemas.microsoft.com/office/drawing/2014/main" val="3719321028"/>
                    </a:ext>
                  </a:extLst>
                </a:gridCol>
                <a:gridCol w="2400300">
                  <a:extLst>
                    <a:ext uri="{9D8B030D-6E8A-4147-A177-3AD203B41FA5}">
                      <a16:colId xmlns:a16="http://schemas.microsoft.com/office/drawing/2014/main" val="863623127"/>
                    </a:ext>
                  </a:extLst>
                </a:gridCol>
                <a:gridCol w="2120893">
                  <a:extLst>
                    <a:ext uri="{9D8B030D-6E8A-4147-A177-3AD203B41FA5}">
                      <a16:colId xmlns:a16="http://schemas.microsoft.com/office/drawing/2014/main" val="3488462252"/>
                    </a:ext>
                  </a:extLst>
                </a:gridCol>
              </a:tblGrid>
              <a:tr h="370840">
                <a:tc>
                  <a:txBody>
                    <a:bodyPr/>
                    <a:lstStyle/>
                    <a:p>
                      <a:r>
                        <a:rPr lang="de-DE" b="1" dirty="0">
                          <a:solidFill>
                            <a:schemeClr val="bg1"/>
                          </a:solidFill>
                        </a:rPr>
                        <a:t>Rettungsweg-</a:t>
                      </a:r>
                      <a:br>
                        <a:rPr lang="de-DE" b="1" dirty="0">
                          <a:solidFill>
                            <a:schemeClr val="bg1"/>
                          </a:solidFill>
                        </a:rPr>
                      </a:br>
                      <a:r>
                        <a:rPr lang="de-DE" b="1" dirty="0" err="1">
                          <a:solidFill>
                            <a:schemeClr val="bg1"/>
                          </a:solidFill>
                        </a:rPr>
                        <a:t>führung</a:t>
                      </a:r>
                      <a:endParaRPr lang="de-DE" b="1" dirty="0">
                        <a:solidFill>
                          <a:schemeClr val="bg1"/>
                        </a:solidFill>
                      </a:endParaRPr>
                    </a:p>
                  </a:txBody>
                  <a:tcPr>
                    <a:lnR w="12700" cap="flat" cmpd="sng" algn="ctr">
                      <a:solidFill>
                        <a:schemeClr val="tx1"/>
                      </a:solidFill>
                      <a:prstDash val="solid"/>
                      <a:round/>
                      <a:headEnd type="none" w="med" len="med"/>
                      <a:tailEnd type="none" w="med" len="med"/>
                    </a:lnR>
                  </a:tcPr>
                </a:tc>
                <a:tc>
                  <a:txBody>
                    <a:bodyPr/>
                    <a:lstStyle/>
                    <a:p>
                      <a:r>
                        <a:rPr lang="de-DE" dirty="0"/>
                        <a:t>Gemeinsamer notw. Flur</a:t>
                      </a:r>
                    </a:p>
                  </a:txBody>
                  <a:tcPr>
                    <a:lnL w="12700" cap="flat" cmpd="sng" algn="ctr">
                      <a:solidFill>
                        <a:schemeClr val="tx1"/>
                      </a:solidFill>
                      <a:prstDash val="solid"/>
                      <a:round/>
                      <a:headEnd type="none" w="med" len="med"/>
                      <a:tailEnd type="none" w="med" len="med"/>
                    </a:lnL>
                  </a:tcPr>
                </a:tc>
                <a:tc>
                  <a:txBody>
                    <a:bodyPr/>
                    <a:lstStyle/>
                    <a:p>
                      <a:r>
                        <a:rPr lang="de-DE" dirty="0"/>
                        <a:t>Notw. Flur + </a:t>
                      </a:r>
                    </a:p>
                    <a:p>
                      <a:r>
                        <a:rPr lang="de-DE" dirty="0"/>
                        <a:t> unabhängige </a:t>
                      </a:r>
                      <a:r>
                        <a:rPr lang="de-DE" dirty="0" err="1"/>
                        <a:t>Anleiterung</a:t>
                      </a:r>
                      <a:r>
                        <a:rPr lang="de-DE" dirty="0"/>
                        <a:t> </a:t>
                      </a:r>
                    </a:p>
                  </a:txBody>
                  <a:tcPr/>
                </a:tc>
                <a:tc>
                  <a:txBody>
                    <a:bodyPr/>
                    <a:lstStyle/>
                    <a:p>
                      <a:r>
                        <a:rPr lang="de-DE" dirty="0"/>
                        <a:t>Notw. Flur + unabhängiger Ausgang</a:t>
                      </a:r>
                    </a:p>
                  </a:txBody>
                  <a:tcPr/>
                </a:tc>
                <a:extLst>
                  <a:ext uri="{0D108BD9-81ED-4DB2-BD59-A6C34878D82A}">
                    <a16:rowId xmlns:a16="http://schemas.microsoft.com/office/drawing/2014/main" val="4269128642"/>
                  </a:ext>
                </a:extLst>
              </a:tr>
              <a:tr h="370840">
                <a:tc>
                  <a:txBody>
                    <a:bodyPr/>
                    <a:lstStyle/>
                    <a:p>
                      <a:r>
                        <a:rPr lang="de-DE" b="1" dirty="0">
                          <a:solidFill>
                            <a:schemeClr val="tx1"/>
                          </a:solidFill>
                        </a:rPr>
                        <a:t>Sicherheits-niveau</a:t>
                      </a:r>
                    </a:p>
                  </a:txBody>
                  <a:tcPr>
                    <a:lnR w="12700" cap="flat" cmpd="sng" algn="ctr">
                      <a:solidFill>
                        <a:schemeClr val="tx1"/>
                      </a:solidFill>
                      <a:prstDash val="solid"/>
                      <a:round/>
                      <a:headEnd type="none" w="med" len="med"/>
                      <a:tailEnd type="none" w="med" len="med"/>
                    </a:lnR>
                  </a:tcPr>
                </a:tc>
                <a:tc>
                  <a:txBody>
                    <a:bodyPr/>
                    <a:lstStyle/>
                    <a:p>
                      <a:r>
                        <a:rPr lang="de-DE" dirty="0"/>
                        <a:t>Sehr hohes Sicherheitsniveau erforderlich</a:t>
                      </a:r>
                    </a:p>
                  </a:txBody>
                  <a:tcPr>
                    <a:lnL w="12700" cap="flat" cmpd="sng" algn="ctr">
                      <a:solidFill>
                        <a:schemeClr val="tx1"/>
                      </a:solidFill>
                      <a:prstDash val="solid"/>
                      <a:round/>
                      <a:headEnd type="none" w="med" len="med"/>
                      <a:tailEnd type="none" w="med" len="med"/>
                    </a:lnL>
                  </a:tcPr>
                </a:tc>
                <a:tc>
                  <a:txBody>
                    <a:bodyPr/>
                    <a:lstStyle/>
                    <a:p>
                      <a:r>
                        <a:rPr lang="de-DE" dirty="0"/>
                        <a:t>Hohes bis sehr hohes Sicherheitsniveau erforderlich</a:t>
                      </a:r>
                    </a:p>
                  </a:txBody>
                  <a:tcPr/>
                </a:tc>
                <a:tc>
                  <a:txBody>
                    <a:bodyPr/>
                    <a:lstStyle/>
                    <a:p>
                      <a:r>
                        <a:rPr lang="de-DE" dirty="0"/>
                        <a:t>Eher geringes Sicherheitsniveau erforderlich</a:t>
                      </a:r>
                    </a:p>
                  </a:txBody>
                  <a:tcPr/>
                </a:tc>
                <a:extLst>
                  <a:ext uri="{0D108BD9-81ED-4DB2-BD59-A6C34878D82A}">
                    <a16:rowId xmlns:a16="http://schemas.microsoft.com/office/drawing/2014/main" val="2951983261"/>
                  </a:ext>
                </a:extLst>
              </a:tr>
            </a:tbl>
          </a:graphicData>
        </a:graphic>
      </p:graphicFrame>
      <p:sp>
        <p:nvSpPr>
          <p:cNvPr id="3" name="Titel 2">
            <a:extLst>
              <a:ext uri="{FF2B5EF4-FFF2-40B4-BE49-F238E27FC236}">
                <a16:creationId xmlns:a16="http://schemas.microsoft.com/office/drawing/2014/main" id="{66978388-A012-7570-20BB-25D8E3DA508E}"/>
              </a:ext>
            </a:extLst>
          </p:cNvPr>
          <p:cNvSpPr>
            <a:spLocks noGrp="1"/>
          </p:cNvSpPr>
          <p:nvPr>
            <p:ph type="title"/>
          </p:nvPr>
        </p:nvSpPr>
        <p:spPr/>
        <p:txBody>
          <a:bodyPr/>
          <a:lstStyle/>
          <a:p>
            <a:r>
              <a:rPr lang="de-DE" dirty="0"/>
              <a:t>Schutzziel der Rettungswege</a:t>
            </a:r>
          </a:p>
        </p:txBody>
      </p:sp>
      <p:sp>
        <p:nvSpPr>
          <p:cNvPr id="4" name="Foliennummernplatzhalter 3">
            <a:extLst>
              <a:ext uri="{FF2B5EF4-FFF2-40B4-BE49-F238E27FC236}">
                <a16:creationId xmlns:a16="http://schemas.microsoft.com/office/drawing/2014/main" id="{1C5B9008-8E6D-BC2E-D823-25FA652A8983}"/>
              </a:ext>
            </a:extLst>
          </p:cNvPr>
          <p:cNvSpPr>
            <a:spLocks noGrp="1"/>
          </p:cNvSpPr>
          <p:nvPr>
            <p:ph type="sldNum" sz="quarter" idx="11"/>
          </p:nvPr>
        </p:nvSpPr>
        <p:spPr/>
        <p:txBody>
          <a:bodyPr/>
          <a:lstStyle/>
          <a:p>
            <a:fld id="{0F68FDC4-2A5C-8449-A02B-45B56736D6D7}" type="slidenum">
              <a:rPr lang="de-DE" smtClean="0"/>
              <a:pPr/>
              <a:t>12</a:t>
            </a:fld>
            <a:endParaRPr lang="de-DE" dirty="0"/>
          </a:p>
        </p:txBody>
      </p:sp>
      <p:cxnSp>
        <p:nvCxnSpPr>
          <p:cNvPr id="8" name="Gerade Verbindung mit Pfeil 7">
            <a:extLst>
              <a:ext uri="{FF2B5EF4-FFF2-40B4-BE49-F238E27FC236}">
                <a16:creationId xmlns:a16="http://schemas.microsoft.com/office/drawing/2014/main" id="{69DA1192-E597-2CCD-3683-6ACB575FBC1D}"/>
              </a:ext>
            </a:extLst>
          </p:cNvPr>
          <p:cNvCxnSpPr>
            <a:cxnSpLocks/>
          </p:cNvCxnSpPr>
          <p:nvPr/>
        </p:nvCxnSpPr>
        <p:spPr>
          <a:xfrm flipH="1">
            <a:off x="1737360" y="4180727"/>
            <a:ext cx="6748976" cy="0"/>
          </a:xfrm>
          <a:prstGeom prst="straightConnector1">
            <a:avLst/>
          </a:prstGeom>
          <a:ln w="85725">
            <a:gradFill flip="none" rotWithShape="1">
              <a:gsLst>
                <a:gs pos="0">
                  <a:srgbClr val="FFC000"/>
                </a:gs>
                <a:gs pos="46000">
                  <a:schemeClr val="accent3">
                    <a:lumMod val="95000"/>
                    <a:lumOff val="5000"/>
                  </a:schemeClr>
                </a:gs>
                <a:gs pos="100000">
                  <a:schemeClr val="accent3">
                    <a:lumMod val="60000"/>
                  </a:schemeClr>
                </a:gs>
              </a:gsLst>
              <a:path path="circle">
                <a:fillToRect l="100000" t="100000"/>
              </a:path>
              <a:tileRect r="-100000" b="-10000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Inhaltsplatzhalter 1">
            <a:extLst>
              <a:ext uri="{FF2B5EF4-FFF2-40B4-BE49-F238E27FC236}">
                <a16:creationId xmlns:a16="http://schemas.microsoft.com/office/drawing/2014/main" id="{C8A615C3-13CA-1162-DCF1-B9A639F1DE9C}"/>
              </a:ext>
            </a:extLst>
          </p:cNvPr>
          <p:cNvSpPr txBox="1">
            <a:spLocks/>
          </p:cNvSpPr>
          <p:nvPr/>
        </p:nvSpPr>
        <p:spPr>
          <a:xfrm>
            <a:off x="393700" y="971550"/>
            <a:ext cx="8362950" cy="3568700"/>
          </a:xfrm>
          <a:prstGeom prst="rect">
            <a:avLst/>
          </a:prstGeom>
        </p:spPr>
        <p:txBody>
          <a:bodyPr vert="horz" lIns="91440" tIns="45720" rIns="91440" bIns="45720" rtlCol="0">
            <a:normAutofit/>
          </a:bodyPr>
          <a:lstStyle>
            <a:lvl1pPr marL="171449" indent="-171449" algn="l" defTabSz="685798" rtl="0" eaLnBrk="1" latinLnBrk="0" hangingPunct="1">
              <a:lnSpc>
                <a:spcPct val="110000"/>
              </a:lnSpc>
              <a:spcBef>
                <a:spcPts val="750"/>
              </a:spcBef>
              <a:buClr>
                <a:schemeClr val="bg2"/>
              </a:buClr>
              <a:buFont typeface="Wingdings" panose="05000000000000000000" pitchFamily="2" charset="2"/>
              <a:buChar char="§"/>
              <a:defRPr sz="2000" kern="1200">
                <a:solidFill>
                  <a:schemeClr val="tx1"/>
                </a:solidFill>
                <a:latin typeface="+mn-lt"/>
                <a:ea typeface="+mn-ea"/>
                <a:cs typeface="+mn-cs"/>
              </a:defRPr>
            </a:lvl1pPr>
            <a:lvl2pPr marL="628647" indent="-285749" algn="l" defTabSz="685798" rtl="0" eaLnBrk="1" latinLnBrk="0" hangingPunct="1">
              <a:lnSpc>
                <a:spcPct val="110000"/>
              </a:lnSpc>
              <a:spcBef>
                <a:spcPts val="375"/>
              </a:spcBef>
              <a:buClr>
                <a:schemeClr val="tx2"/>
              </a:buClr>
              <a:buFont typeface="Wingdings" panose="05000000000000000000" pitchFamily="2" charset="2"/>
              <a:buChar char="§"/>
              <a:defRPr sz="1800" kern="1200">
                <a:solidFill>
                  <a:schemeClr val="tx1"/>
                </a:solidFill>
                <a:latin typeface="+mn-lt"/>
                <a:ea typeface="+mn-ea"/>
                <a:cs typeface="+mn-cs"/>
              </a:defRPr>
            </a:lvl2pPr>
            <a:lvl3pPr marL="971546" indent="-285749" algn="l" defTabSz="685798" rtl="0" eaLnBrk="1" latinLnBrk="0" hangingPunct="1">
              <a:lnSpc>
                <a:spcPct val="110000"/>
              </a:lnSpc>
              <a:spcBef>
                <a:spcPts val="375"/>
              </a:spcBef>
              <a:buClr>
                <a:schemeClr val="tx2"/>
              </a:buClr>
              <a:buFont typeface="Wingdings" panose="05000000000000000000" pitchFamily="2" charset="2"/>
              <a:buChar char="§"/>
              <a:defRPr sz="1600" kern="1200">
                <a:solidFill>
                  <a:schemeClr val="tx1"/>
                </a:solidFill>
                <a:latin typeface="+mn-lt"/>
                <a:ea typeface="+mn-ea"/>
                <a:cs typeface="+mn-cs"/>
              </a:defRPr>
            </a:lvl3pPr>
            <a:lvl4pPr marL="1314445" indent="-285749" algn="l" defTabSz="685798" rtl="0" eaLnBrk="1" latinLnBrk="0" hangingPunct="1">
              <a:lnSpc>
                <a:spcPct val="110000"/>
              </a:lnSpc>
              <a:spcBef>
                <a:spcPts val="375"/>
              </a:spcBef>
              <a:buClr>
                <a:schemeClr val="tx2"/>
              </a:buClr>
              <a:buFont typeface="Wingdings" panose="05000000000000000000" pitchFamily="2" charset="2"/>
              <a:buChar char="§"/>
              <a:defRPr sz="1400" kern="1200">
                <a:solidFill>
                  <a:schemeClr val="tx1"/>
                </a:solidFill>
                <a:latin typeface="+mn-lt"/>
                <a:ea typeface="+mn-ea"/>
                <a:cs typeface="+mn-cs"/>
              </a:defRPr>
            </a:lvl4pPr>
            <a:lvl5pPr marL="1657344" indent="-285749" algn="l" defTabSz="685798" rtl="0" eaLnBrk="1" latinLnBrk="0" hangingPunct="1">
              <a:lnSpc>
                <a:spcPct val="110000"/>
              </a:lnSpc>
              <a:spcBef>
                <a:spcPts val="375"/>
              </a:spcBef>
              <a:buClr>
                <a:schemeClr val="tx2"/>
              </a:buClr>
              <a:buFont typeface="Wingdings" panose="05000000000000000000" pitchFamily="2" charset="2"/>
              <a:buChar char="§"/>
              <a:defRPr sz="1200" kern="1200">
                <a:solidFill>
                  <a:schemeClr val="tx1"/>
                </a:solidFill>
                <a:latin typeface="+mn-lt"/>
                <a:ea typeface="+mn-ea"/>
                <a:cs typeface="+mn-cs"/>
              </a:defRPr>
            </a:lvl5pPr>
            <a:lvl6pPr marL="1885943"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41"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40"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39"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sz="1700" dirty="0"/>
              <a:t>Abhängig von der Rettungswegführung innerhalb der Nutzungseinheit sollte das erforderliche Sicherheitsniveau unterschiedlich bewertet werden:</a:t>
            </a:r>
          </a:p>
        </p:txBody>
      </p:sp>
      <p:sp>
        <p:nvSpPr>
          <p:cNvPr id="6" name="Textfeld 5">
            <a:extLst>
              <a:ext uri="{FF2B5EF4-FFF2-40B4-BE49-F238E27FC236}">
                <a16:creationId xmlns:a16="http://schemas.microsoft.com/office/drawing/2014/main" id="{697149E4-05D1-2C38-7495-B341D75E2A04}"/>
              </a:ext>
            </a:extLst>
          </p:cNvPr>
          <p:cNvSpPr txBox="1"/>
          <p:nvPr/>
        </p:nvSpPr>
        <p:spPr>
          <a:xfrm>
            <a:off x="3467687" y="3805311"/>
            <a:ext cx="4705643" cy="300082"/>
          </a:xfrm>
          <a:prstGeom prst="rect">
            <a:avLst/>
          </a:prstGeom>
          <a:noFill/>
        </p:spPr>
        <p:txBody>
          <a:bodyPr wrap="square" rtlCol="0">
            <a:spAutoFit/>
          </a:bodyPr>
          <a:lstStyle/>
          <a:p>
            <a:r>
              <a:rPr lang="de-DE" dirty="0"/>
              <a:t>Erfüllung der Schutzziele der MBO?</a:t>
            </a:r>
          </a:p>
        </p:txBody>
      </p:sp>
    </p:spTree>
    <p:extLst>
      <p:ext uri="{BB962C8B-B14F-4D97-AF65-F5344CB8AC3E}">
        <p14:creationId xmlns:p14="http://schemas.microsoft.com/office/powerpoint/2010/main" val="1740726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1043DF9-B3C0-B492-6093-8EE616E4AAB9}"/>
              </a:ext>
            </a:extLst>
          </p:cNvPr>
          <p:cNvSpPr>
            <a:spLocks noGrp="1"/>
          </p:cNvSpPr>
          <p:nvPr>
            <p:ph type="body" sz="quarter" idx="11"/>
          </p:nvPr>
        </p:nvSpPr>
        <p:spPr/>
        <p:txBody>
          <a:bodyPr>
            <a:normAutofit/>
          </a:bodyPr>
          <a:lstStyle/>
          <a:p>
            <a:pPr marL="0" indent="0">
              <a:buNone/>
            </a:pPr>
            <a:r>
              <a:rPr lang="de-DE" sz="1700" dirty="0"/>
              <a:t>Nach § 36 Abs. 1 Satz 2 MBO sind notwendige Flure nicht erforderlich</a:t>
            </a:r>
          </a:p>
          <a:p>
            <a:pPr marL="0" indent="0">
              <a:buNone/>
            </a:pPr>
            <a:r>
              <a:rPr lang="de-DE" sz="1700" dirty="0"/>
              <a:t>	[…] </a:t>
            </a:r>
          </a:p>
          <a:p>
            <a:pPr marL="0" indent="0">
              <a:buNone/>
            </a:pPr>
            <a:r>
              <a:rPr lang="de-DE" sz="1700" dirty="0"/>
              <a:t>	3. innerhalb von Nutzungseinheiten mit nicht mehr als 200 m²  </a:t>
            </a:r>
            <a:br>
              <a:rPr lang="de-DE" sz="1700" dirty="0"/>
            </a:br>
            <a:r>
              <a:rPr lang="de-DE" sz="1700" dirty="0"/>
              <a:t>             und innerhalb von Wohnungen, </a:t>
            </a:r>
            <a:br>
              <a:rPr lang="de-DE" sz="1700" dirty="0"/>
            </a:br>
            <a:r>
              <a:rPr lang="de-DE" sz="1700" dirty="0"/>
              <a:t>      	4. (verkürzt) innerhalb von Büronutzungseinheiten mit nicht </a:t>
            </a:r>
            <a:br>
              <a:rPr lang="de-DE" sz="1700" dirty="0"/>
            </a:br>
            <a:r>
              <a:rPr lang="de-DE" sz="1700" dirty="0"/>
              <a:t>             mehr als 400 m² bzw. innerhalb entsprechend ausgebildeter </a:t>
            </a:r>
            <a:br>
              <a:rPr lang="de-DE" sz="1700" dirty="0"/>
            </a:br>
            <a:r>
              <a:rPr lang="de-DE" sz="1700" dirty="0"/>
              <a:t>             Teile größerer Nutzungseinheiten. </a:t>
            </a:r>
          </a:p>
        </p:txBody>
      </p:sp>
      <p:sp>
        <p:nvSpPr>
          <p:cNvPr id="3" name="Titel 2">
            <a:extLst>
              <a:ext uri="{FF2B5EF4-FFF2-40B4-BE49-F238E27FC236}">
                <a16:creationId xmlns:a16="http://schemas.microsoft.com/office/drawing/2014/main" id="{61EB704C-2266-8F15-D84A-FA067A1A8555}"/>
              </a:ext>
            </a:extLst>
          </p:cNvPr>
          <p:cNvSpPr>
            <a:spLocks noGrp="1"/>
          </p:cNvSpPr>
          <p:nvPr>
            <p:ph type="title"/>
          </p:nvPr>
        </p:nvSpPr>
        <p:spPr/>
        <p:txBody>
          <a:bodyPr/>
          <a:lstStyle/>
          <a:p>
            <a:r>
              <a:rPr lang="de-DE" dirty="0"/>
              <a:t>notw. </a:t>
            </a:r>
            <a:r>
              <a:rPr lang="de-DE" dirty="0" err="1"/>
              <a:t>flur</a:t>
            </a:r>
            <a:r>
              <a:rPr lang="de-DE" dirty="0"/>
              <a:t> bauordnungsrechtlich nicht erforderlich</a:t>
            </a:r>
          </a:p>
        </p:txBody>
      </p:sp>
      <p:sp>
        <p:nvSpPr>
          <p:cNvPr id="4" name="Foliennummernplatzhalter 3">
            <a:extLst>
              <a:ext uri="{FF2B5EF4-FFF2-40B4-BE49-F238E27FC236}">
                <a16:creationId xmlns:a16="http://schemas.microsoft.com/office/drawing/2014/main" id="{FD09C17D-FE71-18AE-8CE5-563156046DA7}"/>
              </a:ext>
            </a:extLst>
          </p:cNvPr>
          <p:cNvSpPr>
            <a:spLocks noGrp="1"/>
          </p:cNvSpPr>
          <p:nvPr>
            <p:ph type="sldNum" sz="quarter" idx="10"/>
          </p:nvPr>
        </p:nvSpPr>
        <p:spPr/>
        <p:txBody>
          <a:bodyPr/>
          <a:lstStyle/>
          <a:p>
            <a:fld id="{0F68FDC4-2A5C-8449-A02B-45B56736D6D7}" type="slidenum">
              <a:rPr lang="de-DE" smtClean="0"/>
              <a:pPr/>
              <a:t>13</a:t>
            </a:fld>
            <a:endParaRPr lang="de-DE" dirty="0"/>
          </a:p>
        </p:txBody>
      </p:sp>
    </p:spTree>
    <p:extLst>
      <p:ext uri="{BB962C8B-B14F-4D97-AF65-F5344CB8AC3E}">
        <p14:creationId xmlns:p14="http://schemas.microsoft.com/office/powerpoint/2010/main" val="855876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3B42A5A-81B7-CAD5-2B44-EEE1297A55EB}"/>
              </a:ext>
            </a:extLst>
          </p:cNvPr>
          <p:cNvSpPr>
            <a:spLocks noGrp="1"/>
          </p:cNvSpPr>
          <p:nvPr>
            <p:ph type="body" sz="quarter" idx="11"/>
          </p:nvPr>
        </p:nvSpPr>
        <p:spPr/>
        <p:txBody>
          <a:bodyPr>
            <a:normAutofit/>
          </a:bodyPr>
          <a:lstStyle/>
          <a:p>
            <a:pPr marL="0" indent="0">
              <a:buNone/>
            </a:pPr>
            <a:r>
              <a:rPr lang="de-DE" sz="1700" dirty="0"/>
              <a:t>Heißt das im Umkehrschluss, dass außerhalb dieser genannten Ausnahmetatbestände die Rettungswege aus Aufenthaltsräumen zum Ausgang ins Freie oder zum notwendigen Treppenraum zwingend über notwendige Flure geführt werden müssen? </a:t>
            </a:r>
          </a:p>
          <a:p>
            <a:pPr marL="0" indent="0">
              <a:buNone/>
            </a:pPr>
            <a:endParaRPr lang="de-DE" dirty="0"/>
          </a:p>
          <a:p>
            <a:r>
              <a:rPr lang="de-DE" sz="1700" i="1" dirty="0"/>
              <a:t>Nein. § 36 MBO regelt bauliche Anforderungen an Flure, die nach der Definition des Absatzes 1 Satz 1 „notwendige Flure“ sind. Die in Satz 2 Nr. 1 bis 4 beschriebenen Fallgestaltungen werden von diesen Anforderungen freigestellt. § 36 MBO regelt nicht, wo ein Flur konzeptionell vorhanden sein muss. Ggf. sind bei </a:t>
            </a:r>
            <a:r>
              <a:rPr lang="de-DE" sz="1700" i="1" u="sng" dirty="0"/>
              <a:t>Sonderbauten</a:t>
            </a:r>
            <a:r>
              <a:rPr lang="de-DE" sz="1700" i="1" dirty="0"/>
              <a:t> weitergehende Anforderungen an das Rettungswegsystem zu stellen.</a:t>
            </a:r>
          </a:p>
          <a:p>
            <a:pPr marL="0" indent="0">
              <a:buNone/>
            </a:pPr>
            <a:endParaRPr lang="de-DE" sz="1700" i="1" dirty="0"/>
          </a:p>
          <a:p>
            <a:endParaRPr lang="de-DE" dirty="0"/>
          </a:p>
        </p:txBody>
      </p:sp>
      <p:sp>
        <p:nvSpPr>
          <p:cNvPr id="3" name="Titel 2">
            <a:extLst>
              <a:ext uri="{FF2B5EF4-FFF2-40B4-BE49-F238E27FC236}">
                <a16:creationId xmlns:a16="http://schemas.microsoft.com/office/drawing/2014/main" id="{04438C8D-3E93-88A1-9C29-5139DA0AFAD9}"/>
              </a:ext>
            </a:extLst>
          </p:cNvPr>
          <p:cNvSpPr>
            <a:spLocks noGrp="1"/>
          </p:cNvSpPr>
          <p:nvPr>
            <p:ph type="title"/>
          </p:nvPr>
        </p:nvSpPr>
        <p:spPr/>
        <p:txBody>
          <a:bodyPr/>
          <a:lstStyle/>
          <a:p>
            <a:r>
              <a:rPr lang="de-DE" dirty="0"/>
              <a:t>IS </a:t>
            </a:r>
            <a:r>
              <a:rPr lang="de-DE" dirty="0" err="1"/>
              <a:t>Argebau</a:t>
            </a:r>
            <a:r>
              <a:rPr lang="de-DE" dirty="0"/>
              <a:t> – Auszug Auslegungshilfen</a:t>
            </a:r>
          </a:p>
        </p:txBody>
      </p:sp>
      <p:sp>
        <p:nvSpPr>
          <p:cNvPr id="4" name="Foliennummernplatzhalter 3">
            <a:extLst>
              <a:ext uri="{FF2B5EF4-FFF2-40B4-BE49-F238E27FC236}">
                <a16:creationId xmlns:a16="http://schemas.microsoft.com/office/drawing/2014/main" id="{79013AB7-CB4D-0A6E-72B7-76BF1947A194}"/>
              </a:ext>
            </a:extLst>
          </p:cNvPr>
          <p:cNvSpPr>
            <a:spLocks noGrp="1"/>
          </p:cNvSpPr>
          <p:nvPr>
            <p:ph type="sldNum" sz="quarter" idx="10"/>
          </p:nvPr>
        </p:nvSpPr>
        <p:spPr/>
        <p:txBody>
          <a:bodyPr/>
          <a:lstStyle/>
          <a:p>
            <a:fld id="{0F68FDC4-2A5C-8449-A02B-45B56736D6D7}" type="slidenum">
              <a:rPr lang="de-DE" smtClean="0"/>
              <a:pPr/>
              <a:t>14</a:t>
            </a:fld>
            <a:endParaRPr lang="de-DE" dirty="0"/>
          </a:p>
        </p:txBody>
      </p:sp>
    </p:spTree>
    <p:extLst>
      <p:ext uri="{BB962C8B-B14F-4D97-AF65-F5344CB8AC3E}">
        <p14:creationId xmlns:p14="http://schemas.microsoft.com/office/powerpoint/2010/main" val="304090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673CCB-3A95-1E1E-D06B-5C445F20DC80}"/>
              </a:ext>
            </a:extLst>
          </p:cNvPr>
          <p:cNvSpPr>
            <a:spLocks noGrp="1"/>
          </p:cNvSpPr>
          <p:nvPr>
            <p:ph type="body" sz="quarter" idx="11"/>
          </p:nvPr>
        </p:nvSpPr>
        <p:spPr/>
        <p:txBody>
          <a:bodyPr>
            <a:normAutofit fontScale="92500" lnSpcReduction="20000"/>
          </a:bodyPr>
          <a:lstStyle/>
          <a:p>
            <a:pPr marL="0" indent="0">
              <a:buNone/>
            </a:pPr>
            <a:r>
              <a:rPr lang="de-DE" dirty="0"/>
              <a:t>Antworten:</a:t>
            </a:r>
          </a:p>
          <a:p>
            <a:r>
              <a:rPr lang="de-DE" dirty="0"/>
              <a:t>Abschließende Regelung im Standardbau</a:t>
            </a:r>
          </a:p>
          <a:p>
            <a:r>
              <a:rPr lang="de-DE" dirty="0"/>
              <a:t>Ggf. schutzzielorientierte Bewertung im Sonderbau für den einzelnen Aufenthaltsraum (nutzerabhängig) mit erhöhten Anforderungen</a:t>
            </a:r>
          </a:p>
          <a:p>
            <a:r>
              <a:rPr lang="de-DE" dirty="0"/>
              <a:t>Notwendige Flur nur erforderlich, wenn er konzeptionell vorhanden ist</a:t>
            </a:r>
          </a:p>
          <a:p>
            <a:pPr marL="0" indent="0">
              <a:buNone/>
            </a:pPr>
            <a:endParaRPr lang="de-DE" dirty="0"/>
          </a:p>
          <a:p>
            <a:pPr marL="0" indent="0">
              <a:buNone/>
            </a:pPr>
            <a:r>
              <a:rPr lang="de-DE" dirty="0"/>
              <a:t>Fragen:</a:t>
            </a:r>
          </a:p>
          <a:p>
            <a:r>
              <a:rPr lang="de-DE" dirty="0"/>
              <a:t>Wird die „unsichere“ Planung mit geringeren brandschutztechnischen Anforderungen belohnt?</a:t>
            </a:r>
          </a:p>
          <a:p>
            <a:pPr marL="0" indent="0">
              <a:buNone/>
            </a:pPr>
            <a:r>
              <a:rPr lang="de-DE" dirty="0"/>
              <a:t>Beispiel: Die Arztpraxis und die Verwaltungsnutzung</a:t>
            </a:r>
          </a:p>
        </p:txBody>
      </p:sp>
      <p:sp>
        <p:nvSpPr>
          <p:cNvPr id="3" name="Titel 2">
            <a:extLst>
              <a:ext uri="{FF2B5EF4-FFF2-40B4-BE49-F238E27FC236}">
                <a16:creationId xmlns:a16="http://schemas.microsoft.com/office/drawing/2014/main" id="{72A94FEF-85D3-D6F5-1493-2448984C87C0}"/>
              </a:ext>
            </a:extLst>
          </p:cNvPr>
          <p:cNvSpPr>
            <a:spLocks noGrp="1"/>
          </p:cNvSpPr>
          <p:nvPr>
            <p:ph type="title"/>
          </p:nvPr>
        </p:nvSpPr>
        <p:spPr/>
        <p:txBody>
          <a:bodyPr/>
          <a:lstStyle/>
          <a:p>
            <a:r>
              <a:rPr lang="de-DE" dirty="0"/>
              <a:t>Daraus ergeben sich Antworten und Fragen</a:t>
            </a:r>
          </a:p>
        </p:txBody>
      </p:sp>
      <p:sp>
        <p:nvSpPr>
          <p:cNvPr id="4" name="Foliennummernplatzhalter 3">
            <a:extLst>
              <a:ext uri="{FF2B5EF4-FFF2-40B4-BE49-F238E27FC236}">
                <a16:creationId xmlns:a16="http://schemas.microsoft.com/office/drawing/2014/main" id="{E2490E5F-E4A4-C38B-13EE-40422FD59D7B}"/>
              </a:ext>
            </a:extLst>
          </p:cNvPr>
          <p:cNvSpPr>
            <a:spLocks noGrp="1"/>
          </p:cNvSpPr>
          <p:nvPr>
            <p:ph type="sldNum" sz="quarter" idx="10"/>
          </p:nvPr>
        </p:nvSpPr>
        <p:spPr/>
        <p:txBody>
          <a:bodyPr/>
          <a:lstStyle/>
          <a:p>
            <a:fld id="{0F68FDC4-2A5C-8449-A02B-45B56736D6D7}" type="slidenum">
              <a:rPr lang="de-DE" smtClean="0"/>
              <a:pPr/>
              <a:t>15</a:t>
            </a:fld>
            <a:endParaRPr lang="de-DE" dirty="0"/>
          </a:p>
        </p:txBody>
      </p:sp>
    </p:spTree>
    <p:extLst>
      <p:ext uri="{BB962C8B-B14F-4D97-AF65-F5344CB8AC3E}">
        <p14:creationId xmlns:p14="http://schemas.microsoft.com/office/powerpoint/2010/main" val="4220827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F0848E3-6409-0C84-B983-117E6D9930CF}"/>
              </a:ext>
            </a:extLst>
          </p:cNvPr>
          <p:cNvSpPr>
            <a:spLocks noGrp="1"/>
          </p:cNvSpPr>
          <p:nvPr>
            <p:ph type="title"/>
          </p:nvPr>
        </p:nvSpPr>
        <p:spPr/>
        <p:txBody>
          <a:bodyPr/>
          <a:lstStyle/>
          <a:p>
            <a:r>
              <a:rPr lang="de-DE" dirty="0"/>
              <a:t>Der notwendige </a:t>
            </a:r>
            <a:r>
              <a:rPr lang="de-DE" dirty="0" err="1"/>
              <a:t>flur</a:t>
            </a:r>
            <a:r>
              <a:rPr lang="de-DE" dirty="0"/>
              <a:t> – HNO-Arztpraxis</a:t>
            </a:r>
          </a:p>
        </p:txBody>
      </p:sp>
      <p:sp>
        <p:nvSpPr>
          <p:cNvPr id="4" name="Foliennummernplatzhalter 3">
            <a:extLst>
              <a:ext uri="{FF2B5EF4-FFF2-40B4-BE49-F238E27FC236}">
                <a16:creationId xmlns:a16="http://schemas.microsoft.com/office/drawing/2014/main" id="{D8561FCB-E7B2-A28F-2235-1269D8C1AE90}"/>
              </a:ext>
            </a:extLst>
          </p:cNvPr>
          <p:cNvSpPr>
            <a:spLocks noGrp="1"/>
          </p:cNvSpPr>
          <p:nvPr>
            <p:ph type="sldNum" sz="quarter" idx="10"/>
          </p:nvPr>
        </p:nvSpPr>
        <p:spPr/>
        <p:txBody>
          <a:bodyPr/>
          <a:lstStyle/>
          <a:p>
            <a:fld id="{0F68FDC4-2A5C-8449-A02B-45B56736D6D7}" type="slidenum">
              <a:rPr lang="de-DE" smtClean="0"/>
              <a:pPr/>
              <a:t>16</a:t>
            </a:fld>
            <a:endParaRPr lang="de-DE" dirty="0"/>
          </a:p>
        </p:txBody>
      </p:sp>
      <p:pic>
        <p:nvPicPr>
          <p:cNvPr id="6" name="Grafik 5">
            <a:extLst>
              <a:ext uri="{FF2B5EF4-FFF2-40B4-BE49-F238E27FC236}">
                <a16:creationId xmlns:a16="http://schemas.microsoft.com/office/drawing/2014/main" id="{17CACE20-970A-EBEE-DB67-0D54D1A1E223}"/>
              </a:ext>
            </a:extLst>
          </p:cNvPr>
          <p:cNvPicPr>
            <a:picLocks noChangeAspect="1"/>
          </p:cNvPicPr>
          <p:nvPr/>
        </p:nvPicPr>
        <p:blipFill>
          <a:blip r:embed="rId2"/>
          <a:stretch>
            <a:fillRect/>
          </a:stretch>
        </p:blipFill>
        <p:spPr>
          <a:xfrm>
            <a:off x="3225578" y="895090"/>
            <a:ext cx="5385889" cy="3774537"/>
          </a:xfrm>
          <a:prstGeom prst="rect">
            <a:avLst/>
          </a:prstGeom>
        </p:spPr>
      </p:pic>
      <p:sp>
        <p:nvSpPr>
          <p:cNvPr id="7" name="Rechteck 6">
            <a:extLst>
              <a:ext uri="{FF2B5EF4-FFF2-40B4-BE49-F238E27FC236}">
                <a16:creationId xmlns:a16="http://schemas.microsoft.com/office/drawing/2014/main" id="{FE22C6B2-9D3F-BEE7-875B-B282C9ADA16C}"/>
              </a:ext>
            </a:extLst>
          </p:cNvPr>
          <p:cNvSpPr/>
          <p:nvPr/>
        </p:nvSpPr>
        <p:spPr>
          <a:xfrm>
            <a:off x="3848100" y="1403362"/>
            <a:ext cx="423863" cy="1571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27D74B85-F9B3-B9AB-7BEB-4FEAD7A1B88D}"/>
              </a:ext>
            </a:extLst>
          </p:cNvPr>
          <p:cNvSpPr/>
          <p:nvPr/>
        </p:nvSpPr>
        <p:spPr>
          <a:xfrm>
            <a:off x="3690938" y="1223431"/>
            <a:ext cx="290512" cy="1571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AF8EED51-B7DC-A495-9C23-BBFDA8A4752C}"/>
              </a:ext>
            </a:extLst>
          </p:cNvPr>
          <p:cNvSpPr/>
          <p:nvPr/>
        </p:nvSpPr>
        <p:spPr>
          <a:xfrm>
            <a:off x="5143500" y="3305175"/>
            <a:ext cx="404813" cy="1357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23207726-9055-3EFC-DA84-1351AE9E4652}"/>
              </a:ext>
            </a:extLst>
          </p:cNvPr>
          <p:cNvSpPr/>
          <p:nvPr/>
        </p:nvSpPr>
        <p:spPr>
          <a:xfrm rot="16200000">
            <a:off x="7013377" y="1866303"/>
            <a:ext cx="432198" cy="1357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1">
            <a:extLst>
              <a:ext uri="{FF2B5EF4-FFF2-40B4-BE49-F238E27FC236}">
                <a16:creationId xmlns:a16="http://schemas.microsoft.com/office/drawing/2014/main" id="{C70326AF-39A3-2DF1-0BD6-A4FB6D411413}"/>
              </a:ext>
            </a:extLst>
          </p:cNvPr>
          <p:cNvSpPr txBox="1">
            <a:spLocks/>
          </p:cNvSpPr>
          <p:nvPr/>
        </p:nvSpPr>
        <p:spPr>
          <a:xfrm>
            <a:off x="400011" y="991915"/>
            <a:ext cx="8356642" cy="3573900"/>
          </a:xfrm>
          <a:prstGeom prst="rect">
            <a:avLst/>
          </a:prstGeom>
        </p:spPr>
        <p:txBody>
          <a:bodyPr vert="horz" lIns="91440" tIns="45720" rIns="91440" bIns="45720" rtlCol="0">
            <a:normAutofit fontScale="92500" lnSpcReduction="10000"/>
          </a:bodyPr>
          <a:lstStyle>
            <a:lvl1pPr marL="171449" indent="-171449" algn="l" defTabSz="685798" rtl="0" eaLnBrk="1" latinLnBrk="0" hangingPunct="1">
              <a:lnSpc>
                <a:spcPct val="110000"/>
              </a:lnSpc>
              <a:spcBef>
                <a:spcPts val="750"/>
              </a:spcBef>
              <a:buClr>
                <a:schemeClr val="bg2"/>
              </a:buClr>
              <a:buFont typeface="Wingdings" panose="05000000000000000000" pitchFamily="2" charset="2"/>
              <a:buChar char="§"/>
              <a:defRPr sz="2000" kern="1200">
                <a:solidFill>
                  <a:schemeClr val="tx1"/>
                </a:solidFill>
                <a:latin typeface="+mn-lt"/>
                <a:ea typeface="+mn-ea"/>
                <a:cs typeface="+mn-cs"/>
              </a:defRPr>
            </a:lvl1pPr>
            <a:lvl2pPr marL="628647" indent="-285749" algn="l" defTabSz="685798" rtl="0" eaLnBrk="1" latinLnBrk="0" hangingPunct="1">
              <a:lnSpc>
                <a:spcPct val="110000"/>
              </a:lnSpc>
              <a:spcBef>
                <a:spcPts val="375"/>
              </a:spcBef>
              <a:buClr>
                <a:schemeClr val="tx2"/>
              </a:buClr>
              <a:buFont typeface="Wingdings" panose="05000000000000000000" pitchFamily="2" charset="2"/>
              <a:buChar char="§"/>
              <a:defRPr sz="1800" kern="1200">
                <a:solidFill>
                  <a:schemeClr val="tx1"/>
                </a:solidFill>
                <a:latin typeface="+mn-lt"/>
                <a:ea typeface="+mn-ea"/>
                <a:cs typeface="+mn-cs"/>
              </a:defRPr>
            </a:lvl2pPr>
            <a:lvl3pPr marL="971546" indent="-285749" algn="l" defTabSz="685798" rtl="0" eaLnBrk="1" latinLnBrk="0" hangingPunct="1">
              <a:lnSpc>
                <a:spcPct val="110000"/>
              </a:lnSpc>
              <a:spcBef>
                <a:spcPts val="375"/>
              </a:spcBef>
              <a:buClr>
                <a:schemeClr val="tx2"/>
              </a:buClr>
              <a:buFont typeface="Wingdings" panose="05000000000000000000" pitchFamily="2" charset="2"/>
              <a:buChar char="§"/>
              <a:defRPr sz="1600" kern="1200">
                <a:solidFill>
                  <a:schemeClr val="tx1"/>
                </a:solidFill>
                <a:latin typeface="+mn-lt"/>
                <a:ea typeface="+mn-ea"/>
                <a:cs typeface="+mn-cs"/>
              </a:defRPr>
            </a:lvl3pPr>
            <a:lvl4pPr marL="1314445" indent="-285749" algn="l" defTabSz="685798" rtl="0" eaLnBrk="1" latinLnBrk="0" hangingPunct="1">
              <a:lnSpc>
                <a:spcPct val="110000"/>
              </a:lnSpc>
              <a:spcBef>
                <a:spcPts val="375"/>
              </a:spcBef>
              <a:buClr>
                <a:schemeClr val="tx2"/>
              </a:buClr>
              <a:buFont typeface="Wingdings" panose="05000000000000000000" pitchFamily="2" charset="2"/>
              <a:buChar char="§"/>
              <a:defRPr sz="1400" kern="1200">
                <a:solidFill>
                  <a:schemeClr val="tx1"/>
                </a:solidFill>
                <a:latin typeface="+mn-lt"/>
                <a:ea typeface="+mn-ea"/>
                <a:cs typeface="+mn-cs"/>
              </a:defRPr>
            </a:lvl4pPr>
            <a:lvl5pPr marL="1657344" indent="-285749" algn="l" defTabSz="685798" rtl="0" eaLnBrk="1" latinLnBrk="0" hangingPunct="1">
              <a:lnSpc>
                <a:spcPct val="110000"/>
              </a:lnSpc>
              <a:spcBef>
                <a:spcPts val="375"/>
              </a:spcBef>
              <a:buClr>
                <a:schemeClr val="tx2"/>
              </a:buClr>
              <a:buFont typeface="Wingdings" panose="05000000000000000000" pitchFamily="2" charset="2"/>
              <a:buChar char="§"/>
              <a:defRPr sz="1200" kern="1200">
                <a:solidFill>
                  <a:schemeClr val="tx1"/>
                </a:solidFill>
                <a:latin typeface="+mn-lt"/>
                <a:ea typeface="+mn-ea"/>
                <a:cs typeface="+mn-cs"/>
              </a:defRPr>
            </a:lvl5pPr>
            <a:lvl6pPr marL="1885943"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41"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40"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39"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de-DE" dirty="0"/>
          </a:p>
          <a:p>
            <a:r>
              <a:rPr lang="de-DE" dirty="0"/>
              <a:t>NE mit 380 m² &gt; 200m²</a:t>
            </a:r>
          </a:p>
          <a:p>
            <a:pPr marL="0" indent="0">
              <a:buNone/>
            </a:pPr>
            <a:endParaRPr lang="de-DE" dirty="0"/>
          </a:p>
          <a:p>
            <a:r>
              <a:rPr lang="de-DE" dirty="0"/>
              <a:t>Notwendiger Flur </a:t>
            </a:r>
            <a:br>
              <a:rPr lang="de-DE" dirty="0"/>
            </a:br>
            <a:r>
              <a:rPr lang="de-DE" dirty="0"/>
              <a:t>erforderlich</a:t>
            </a:r>
          </a:p>
          <a:p>
            <a:pPr marL="0" indent="0">
              <a:buNone/>
            </a:pPr>
            <a:endParaRPr lang="de-DE" dirty="0"/>
          </a:p>
          <a:p>
            <a:r>
              <a:rPr lang="de-DE" dirty="0"/>
              <a:t>FH-Wände, Leitungsverlegung,</a:t>
            </a:r>
            <a:br>
              <a:rPr lang="de-DE" dirty="0"/>
            </a:br>
            <a:r>
              <a:rPr lang="de-DE" dirty="0"/>
              <a:t>Brandschutzverglasung,</a:t>
            </a:r>
            <a:br>
              <a:rPr lang="de-DE" dirty="0"/>
            </a:br>
            <a:r>
              <a:rPr lang="de-DE" dirty="0"/>
              <a:t>keine Brandlasten</a:t>
            </a:r>
            <a:br>
              <a:rPr lang="de-DE" dirty="0"/>
            </a:br>
            <a:r>
              <a:rPr lang="de-DE" dirty="0"/>
              <a:t>nicht brennbare Bekleidungen… </a:t>
            </a:r>
          </a:p>
        </p:txBody>
      </p:sp>
    </p:spTree>
    <p:extLst>
      <p:ext uri="{BB962C8B-B14F-4D97-AF65-F5344CB8AC3E}">
        <p14:creationId xmlns:p14="http://schemas.microsoft.com/office/powerpoint/2010/main" val="2152975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4F970A7-355C-6D0D-0D17-186F11C60363}"/>
              </a:ext>
            </a:extLst>
          </p:cNvPr>
          <p:cNvSpPr>
            <a:spLocks noGrp="1"/>
          </p:cNvSpPr>
          <p:nvPr>
            <p:ph type="body" sz="quarter" idx="11"/>
          </p:nvPr>
        </p:nvSpPr>
        <p:spPr/>
        <p:txBody>
          <a:bodyPr/>
          <a:lstStyle/>
          <a:p>
            <a:pPr marL="0" indent="0">
              <a:buNone/>
            </a:pPr>
            <a:endParaRPr lang="de-DE" dirty="0"/>
          </a:p>
          <a:p>
            <a:endParaRPr lang="de-DE" dirty="0"/>
          </a:p>
        </p:txBody>
      </p:sp>
      <p:sp>
        <p:nvSpPr>
          <p:cNvPr id="3" name="Titel 2">
            <a:extLst>
              <a:ext uri="{FF2B5EF4-FFF2-40B4-BE49-F238E27FC236}">
                <a16:creationId xmlns:a16="http://schemas.microsoft.com/office/drawing/2014/main" id="{87978AED-AA5F-3C79-D227-3AA3DCDAF20F}"/>
              </a:ext>
            </a:extLst>
          </p:cNvPr>
          <p:cNvSpPr>
            <a:spLocks noGrp="1"/>
          </p:cNvSpPr>
          <p:nvPr>
            <p:ph type="title"/>
          </p:nvPr>
        </p:nvSpPr>
        <p:spPr/>
        <p:txBody>
          <a:bodyPr/>
          <a:lstStyle/>
          <a:p>
            <a:r>
              <a:rPr lang="de-DE" dirty="0"/>
              <a:t>Kein Flur vorhanden - Arztpraxis</a:t>
            </a:r>
          </a:p>
        </p:txBody>
      </p:sp>
      <p:sp>
        <p:nvSpPr>
          <p:cNvPr id="4" name="Foliennummernplatzhalter 3">
            <a:extLst>
              <a:ext uri="{FF2B5EF4-FFF2-40B4-BE49-F238E27FC236}">
                <a16:creationId xmlns:a16="http://schemas.microsoft.com/office/drawing/2014/main" id="{90D7B23E-7339-ADE4-3F68-E953CFE94DED}"/>
              </a:ext>
            </a:extLst>
          </p:cNvPr>
          <p:cNvSpPr>
            <a:spLocks noGrp="1"/>
          </p:cNvSpPr>
          <p:nvPr>
            <p:ph type="sldNum" sz="quarter" idx="10"/>
          </p:nvPr>
        </p:nvSpPr>
        <p:spPr/>
        <p:txBody>
          <a:bodyPr/>
          <a:lstStyle/>
          <a:p>
            <a:fld id="{0F68FDC4-2A5C-8449-A02B-45B56736D6D7}" type="slidenum">
              <a:rPr lang="de-DE" smtClean="0"/>
              <a:pPr/>
              <a:t>17</a:t>
            </a:fld>
            <a:endParaRPr lang="de-DE" dirty="0"/>
          </a:p>
        </p:txBody>
      </p:sp>
      <p:pic>
        <p:nvPicPr>
          <p:cNvPr id="10" name="Grafik 9">
            <a:extLst>
              <a:ext uri="{FF2B5EF4-FFF2-40B4-BE49-F238E27FC236}">
                <a16:creationId xmlns:a16="http://schemas.microsoft.com/office/drawing/2014/main" id="{6D86FDAF-AB15-8836-8140-FC61531D5132}"/>
              </a:ext>
            </a:extLst>
          </p:cNvPr>
          <p:cNvPicPr>
            <a:picLocks noChangeAspect="1"/>
          </p:cNvPicPr>
          <p:nvPr/>
        </p:nvPicPr>
        <p:blipFill>
          <a:blip r:embed="rId2"/>
          <a:stretch>
            <a:fillRect/>
          </a:stretch>
        </p:blipFill>
        <p:spPr>
          <a:xfrm>
            <a:off x="3418449" y="972727"/>
            <a:ext cx="4975998" cy="3642806"/>
          </a:xfrm>
          <a:prstGeom prst="rect">
            <a:avLst/>
          </a:prstGeom>
        </p:spPr>
      </p:pic>
      <p:sp>
        <p:nvSpPr>
          <p:cNvPr id="5" name="Textplatzhalter 1">
            <a:extLst>
              <a:ext uri="{FF2B5EF4-FFF2-40B4-BE49-F238E27FC236}">
                <a16:creationId xmlns:a16="http://schemas.microsoft.com/office/drawing/2014/main" id="{01BFC0B7-0FF9-9491-A140-EAFDF831C681}"/>
              </a:ext>
            </a:extLst>
          </p:cNvPr>
          <p:cNvSpPr txBox="1">
            <a:spLocks/>
          </p:cNvSpPr>
          <p:nvPr/>
        </p:nvSpPr>
        <p:spPr>
          <a:xfrm>
            <a:off x="515571" y="1034311"/>
            <a:ext cx="8356642" cy="3573900"/>
          </a:xfrm>
          <a:prstGeom prst="rect">
            <a:avLst/>
          </a:prstGeom>
        </p:spPr>
        <p:txBody>
          <a:bodyPr vert="horz" lIns="91440" tIns="45720" rIns="91440" bIns="45720" rtlCol="0">
            <a:normAutofit/>
          </a:bodyPr>
          <a:lstStyle>
            <a:lvl1pPr marL="171449" indent="-171449" algn="l" defTabSz="685798" rtl="0" eaLnBrk="1" latinLnBrk="0" hangingPunct="1">
              <a:lnSpc>
                <a:spcPct val="110000"/>
              </a:lnSpc>
              <a:spcBef>
                <a:spcPts val="750"/>
              </a:spcBef>
              <a:buClr>
                <a:schemeClr val="bg2"/>
              </a:buClr>
              <a:buFont typeface="Wingdings" panose="05000000000000000000" pitchFamily="2" charset="2"/>
              <a:buChar char="§"/>
              <a:defRPr sz="2000" kern="1200">
                <a:solidFill>
                  <a:schemeClr val="tx1"/>
                </a:solidFill>
                <a:latin typeface="+mn-lt"/>
                <a:ea typeface="+mn-ea"/>
                <a:cs typeface="+mn-cs"/>
              </a:defRPr>
            </a:lvl1pPr>
            <a:lvl2pPr marL="628647" indent="-285749" algn="l" defTabSz="685798" rtl="0" eaLnBrk="1" latinLnBrk="0" hangingPunct="1">
              <a:lnSpc>
                <a:spcPct val="110000"/>
              </a:lnSpc>
              <a:spcBef>
                <a:spcPts val="375"/>
              </a:spcBef>
              <a:buClr>
                <a:schemeClr val="tx2"/>
              </a:buClr>
              <a:buFont typeface="Wingdings" panose="05000000000000000000" pitchFamily="2" charset="2"/>
              <a:buChar char="§"/>
              <a:defRPr sz="1800" kern="1200">
                <a:solidFill>
                  <a:schemeClr val="tx1"/>
                </a:solidFill>
                <a:latin typeface="+mn-lt"/>
                <a:ea typeface="+mn-ea"/>
                <a:cs typeface="+mn-cs"/>
              </a:defRPr>
            </a:lvl2pPr>
            <a:lvl3pPr marL="971546" indent="-285749" algn="l" defTabSz="685798" rtl="0" eaLnBrk="1" latinLnBrk="0" hangingPunct="1">
              <a:lnSpc>
                <a:spcPct val="110000"/>
              </a:lnSpc>
              <a:spcBef>
                <a:spcPts val="375"/>
              </a:spcBef>
              <a:buClr>
                <a:schemeClr val="tx2"/>
              </a:buClr>
              <a:buFont typeface="Wingdings" panose="05000000000000000000" pitchFamily="2" charset="2"/>
              <a:buChar char="§"/>
              <a:defRPr sz="1600" kern="1200">
                <a:solidFill>
                  <a:schemeClr val="tx1"/>
                </a:solidFill>
                <a:latin typeface="+mn-lt"/>
                <a:ea typeface="+mn-ea"/>
                <a:cs typeface="+mn-cs"/>
              </a:defRPr>
            </a:lvl3pPr>
            <a:lvl4pPr marL="1314445" indent="-285749" algn="l" defTabSz="685798" rtl="0" eaLnBrk="1" latinLnBrk="0" hangingPunct="1">
              <a:lnSpc>
                <a:spcPct val="110000"/>
              </a:lnSpc>
              <a:spcBef>
                <a:spcPts val="375"/>
              </a:spcBef>
              <a:buClr>
                <a:schemeClr val="tx2"/>
              </a:buClr>
              <a:buFont typeface="Wingdings" panose="05000000000000000000" pitchFamily="2" charset="2"/>
              <a:buChar char="§"/>
              <a:defRPr sz="1400" kern="1200">
                <a:solidFill>
                  <a:schemeClr val="tx1"/>
                </a:solidFill>
                <a:latin typeface="+mn-lt"/>
                <a:ea typeface="+mn-ea"/>
                <a:cs typeface="+mn-cs"/>
              </a:defRPr>
            </a:lvl4pPr>
            <a:lvl5pPr marL="1657344" indent="-285749" algn="l" defTabSz="685798" rtl="0" eaLnBrk="1" latinLnBrk="0" hangingPunct="1">
              <a:lnSpc>
                <a:spcPct val="110000"/>
              </a:lnSpc>
              <a:spcBef>
                <a:spcPts val="375"/>
              </a:spcBef>
              <a:buClr>
                <a:schemeClr val="tx2"/>
              </a:buClr>
              <a:buFont typeface="Wingdings" panose="05000000000000000000" pitchFamily="2" charset="2"/>
              <a:buChar char="§"/>
              <a:defRPr sz="1200" kern="1200">
                <a:solidFill>
                  <a:schemeClr val="tx1"/>
                </a:solidFill>
                <a:latin typeface="+mn-lt"/>
                <a:ea typeface="+mn-ea"/>
                <a:cs typeface="+mn-cs"/>
              </a:defRPr>
            </a:lvl5pPr>
            <a:lvl6pPr marL="1885943"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41"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40"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39"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NE mit 380 m²</a:t>
            </a:r>
          </a:p>
          <a:p>
            <a:endParaRPr lang="de-DE" dirty="0"/>
          </a:p>
          <a:p>
            <a:r>
              <a:rPr lang="de-DE" dirty="0"/>
              <a:t>Konzeptionell kein Flur </a:t>
            </a:r>
            <a:br>
              <a:rPr lang="de-DE" dirty="0"/>
            </a:br>
            <a:r>
              <a:rPr lang="de-DE" dirty="0"/>
              <a:t>vorhanden</a:t>
            </a:r>
          </a:p>
          <a:p>
            <a:endParaRPr lang="de-DE" dirty="0"/>
          </a:p>
          <a:p>
            <a:r>
              <a:rPr lang="de-DE" dirty="0"/>
              <a:t>Keine Anforderungen</a:t>
            </a:r>
          </a:p>
        </p:txBody>
      </p:sp>
      <p:sp>
        <p:nvSpPr>
          <p:cNvPr id="11" name="Rechteck 10">
            <a:extLst>
              <a:ext uri="{FF2B5EF4-FFF2-40B4-BE49-F238E27FC236}">
                <a16:creationId xmlns:a16="http://schemas.microsoft.com/office/drawing/2014/main" id="{74A00274-85E6-1975-3DFE-9F92E1AC1A98}"/>
              </a:ext>
            </a:extLst>
          </p:cNvPr>
          <p:cNvSpPr/>
          <p:nvPr/>
        </p:nvSpPr>
        <p:spPr>
          <a:xfrm>
            <a:off x="3746500" y="1240268"/>
            <a:ext cx="317501" cy="1571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59D5908B-2AA7-5E0A-58B6-213B87CA47FA}"/>
              </a:ext>
            </a:extLst>
          </p:cNvPr>
          <p:cNvSpPr/>
          <p:nvPr/>
        </p:nvSpPr>
        <p:spPr>
          <a:xfrm rot="16200000">
            <a:off x="7461055" y="1913927"/>
            <a:ext cx="432198" cy="1357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845A84C8-553C-EC7C-7807-8C550E089B61}"/>
              </a:ext>
            </a:extLst>
          </p:cNvPr>
          <p:cNvSpPr/>
          <p:nvPr/>
        </p:nvSpPr>
        <p:spPr>
          <a:xfrm>
            <a:off x="3911601" y="1446225"/>
            <a:ext cx="423863" cy="1571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88277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C03C422-5E05-2EB9-48B0-A13682555A43}"/>
              </a:ext>
            </a:extLst>
          </p:cNvPr>
          <p:cNvSpPr>
            <a:spLocks noGrp="1"/>
          </p:cNvSpPr>
          <p:nvPr>
            <p:ph type="body" sz="quarter" idx="11"/>
          </p:nvPr>
        </p:nvSpPr>
        <p:spPr/>
        <p:txBody>
          <a:bodyPr/>
          <a:lstStyle/>
          <a:p>
            <a:endParaRPr lang="de-DE" dirty="0"/>
          </a:p>
          <a:p>
            <a:r>
              <a:rPr lang="de-DE" dirty="0"/>
              <a:t>Keine Anforderungen an </a:t>
            </a:r>
            <a:br>
              <a:rPr lang="de-DE" dirty="0"/>
            </a:br>
            <a:r>
              <a:rPr lang="de-DE" dirty="0"/>
              <a:t>den Flur</a:t>
            </a:r>
          </a:p>
          <a:p>
            <a:endParaRPr lang="de-DE" dirty="0"/>
          </a:p>
          <a:p>
            <a:r>
              <a:rPr lang="de-DE" dirty="0"/>
              <a:t>Nutzerklientel sehr ähnlich</a:t>
            </a:r>
            <a:br>
              <a:rPr lang="de-DE" dirty="0"/>
            </a:br>
            <a:r>
              <a:rPr lang="de-DE" dirty="0"/>
              <a:t>mit Kundenverkehr</a:t>
            </a:r>
          </a:p>
          <a:p>
            <a:endParaRPr lang="de-DE" dirty="0"/>
          </a:p>
        </p:txBody>
      </p:sp>
      <p:sp>
        <p:nvSpPr>
          <p:cNvPr id="3" name="Titel 2">
            <a:extLst>
              <a:ext uri="{FF2B5EF4-FFF2-40B4-BE49-F238E27FC236}">
                <a16:creationId xmlns:a16="http://schemas.microsoft.com/office/drawing/2014/main" id="{84408F90-1AB9-D1E3-137B-E90F9A266608}"/>
              </a:ext>
            </a:extLst>
          </p:cNvPr>
          <p:cNvSpPr>
            <a:spLocks noGrp="1"/>
          </p:cNvSpPr>
          <p:nvPr>
            <p:ph type="title"/>
          </p:nvPr>
        </p:nvSpPr>
        <p:spPr/>
        <p:txBody>
          <a:bodyPr/>
          <a:lstStyle/>
          <a:p>
            <a:r>
              <a:rPr lang="de-DE" dirty="0"/>
              <a:t>Verwaltungsnutzung – Notw. Flur nicht erforderlich</a:t>
            </a:r>
          </a:p>
        </p:txBody>
      </p:sp>
      <p:sp>
        <p:nvSpPr>
          <p:cNvPr id="4" name="Foliennummernplatzhalter 3">
            <a:extLst>
              <a:ext uri="{FF2B5EF4-FFF2-40B4-BE49-F238E27FC236}">
                <a16:creationId xmlns:a16="http://schemas.microsoft.com/office/drawing/2014/main" id="{6FB240FB-1642-0283-206C-54282DF23170}"/>
              </a:ext>
            </a:extLst>
          </p:cNvPr>
          <p:cNvSpPr>
            <a:spLocks noGrp="1"/>
          </p:cNvSpPr>
          <p:nvPr>
            <p:ph type="sldNum" sz="quarter" idx="10"/>
          </p:nvPr>
        </p:nvSpPr>
        <p:spPr/>
        <p:txBody>
          <a:bodyPr/>
          <a:lstStyle/>
          <a:p>
            <a:fld id="{0F68FDC4-2A5C-8449-A02B-45B56736D6D7}" type="slidenum">
              <a:rPr lang="de-DE" smtClean="0"/>
              <a:pPr/>
              <a:t>18</a:t>
            </a:fld>
            <a:endParaRPr lang="de-DE" dirty="0"/>
          </a:p>
        </p:txBody>
      </p:sp>
      <p:pic>
        <p:nvPicPr>
          <p:cNvPr id="6" name="Grafik 5">
            <a:extLst>
              <a:ext uri="{FF2B5EF4-FFF2-40B4-BE49-F238E27FC236}">
                <a16:creationId xmlns:a16="http://schemas.microsoft.com/office/drawing/2014/main" id="{71D0CE0C-3F33-E291-ACB5-8D09E4DFF391}"/>
              </a:ext>
            </a:extLst>
          </p:cNvPr>
          <p:cNvPicPr>
            <a:picLocks noChangeAspect="1"/>
          </p:cNvPicPr>
          <p:nvPr/>
        </p:nvPicPr>
        <p:blipFill>
          <a:blip r:embed="rId2"/>
          <a:stretch>
            <a:fillRect/>
          </a:stretch>
        </p:blipFill>
        <p:spPr>
          <a:xfrm>
            <a:off x="3861582" y="872321"/>
            <a:ext cx="4895071" cy="3581457"/>
          </a:xfrm>
          <a:prstGeom prst="rect">
            <a:avLst/>
          </a:prstGeom>
        </p:spPr>
      </p:pic>
    </p:spTree>
    <p:extLst>
      <p:ext uri="{BB962C8B-B14F-4D97-AF65-F5344CB8AC3E}">
        <p14:creationId xmlns:p14="http://schemas.microsoft.com/office/powerpoint/2010/main" val="1180513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BB16B72-D9E5-565B-AAC3-15D79EF9EF92}"/>
              </a:ext>
            </a:extLst>
          </p:cNvPr>
          <p:cNvSpPr>
            <a:spLocks noGrp="1"/>
          </p:cNvSpPr>
          <p:nvPr>
            <p:ph type="body" sz="quarter" idx="11"/>
          </p:nvPr>
        </p:nvSpPr>
        <p:spPr/>
        <p:txBody>
          <a:bodyPr>
            <a:normAutofit/>
          </a:bodyPr>
          <a:lstStyle/>
          <a:p>
            <a:r>
              <a:rPr lang="de-DE" sz="1700" dirty="0"/>
              <a:t>Die Differenzierung zw. 200 m² und 400 m² ist zu überdenken</a:t>
            </a:r>
          </a:p>
          <a:p>
            <a:r>
              <a:rPr lang="de-DE" sz="1700" dirty="0"/>
              <a:t>Eine Differenzierung zw. Flur innerhalb einer NE und außerhalb einer NE wäre zielführend</a:t>
            </a:r>
          </a:p>
          <a:p>
            <a:r>
              <a:rPr lang="de-DE" sz="1700" dirty="0"/>
              <a:t>Die jetzigen Präzisierungen, auch von der IS-ARGEBAU, benachteiligen nach meiner Lesart die „brandschutztechnisch sichere Planung“</a:t>
            </a:r>
          </a:p>
          <a:p>
            <a:pPr marL="0" indent="0">
              <a:buNone/>
            </a:pPr>
            <a:endParaRPr lang="de-DE" sz="1700" dirty="0"/>
          </a:p>
          <a:p>
            <a:pPr marL="0" indent="0">
              <a:buNone/>
            </a:pPr>
            <a:r>
              <a:rPr lang="de-DE" sz="1700" dirty="0">
                <a:sym typeface="Wingdings" panose="05000000000000000000" pitchFamily="2" charset="2"/>
              </a:rPr>
              <a:t> </a:t>
            </a:r>
            <a:r>
              <a:rPr lang="de-DE" sz="1700" dirty="0"/>
              <a:t>Daraus entsteht Unsicherheit bei allen Beteiligten und viele Abweichungen mit unterschiedlichsten Lösungsansätzen </a:t>
            </a:r>
          </a:p>
          <a:p>
            <a:pPr marL="0" indent="0">
              <a:buNone/>
            </a:pPr>
            <a:endParaRPr lang="de-DE" dirty="0"/>
          </a:p>
        </p:txBody>
      </p:sp>
      <p:sp>
        <p:nvSpPr>
          <p:cNvPr id="3" name="Titel 2">
            <a:extLst>
              <a:ext uri="{FF2B5EF4-FFF2-40B4-BE49-F238E27FC236}">
                <a16:creationId xmlns:a16="http://schemas.microsoft.com/office/drawing/2014/main" id="{13B764D3-BDAD-D64B-DB8C-475DD9F8E30D}"/>
              </a:ext>
            </a:extLst>
          </p:cNvPr>
          <p:cNvSpPr>
            <a:spLocks noGrp="1"/>
          </p:cNvSpPr>
          <p:nvPr>
            <p:ph type="title"/>
          </p:nvPr>
        </p:nvSpPr>
        <p:spPr/>
        <p:txBody>
          <a:bodyPr/>
          <a:lstStyle/>
          <a:p>
            <a:r>
              <a:rPr lang="de-DE" dirty="0"/>
              <a:t>Erste Zusammenfassung</a:t>
            </a:r>
          </a:p>
        </p:txBody>
      </p:sp>
      <p:sp>
        <p:nvSpPr>
          <p:cNvPr id="4" name="Foliennummernplatzhalter 3">
            <a:extLst>
              <a:ext uri="{FF2B5EF4-FFF2-40B4-BE49-F238E27FC236}">
                <a16:creationId xmlns:a16="http://schemas.microsoft.com/office/drawing/2014/main" id="{25EF038B-F609-33C0-EAD3-E0652403B981}"/>
              </a:ext>
            </a:extLst>
          </p:cNvPr>
          <p:cNvSpPr>
            <a:spLocks noGrp="1"/>
          </p:cNvSpPr>
          <p:nvPr>
            <p:ph type="sldNum" sz="quarter" idx="10"/>
          </p:nvPr>
        </p:nvSpPr>
        <p:spPr/>
        <p:txBody>
          <a:bodyPr/>
          <a:lstStyle/>
          <a:p>
            <a:fld id="{0F68FDC4-2A5C-8449-A02B-45B56736D6D7}" type="slidenum">
              <a:rPr lang="de-DE" smtClean="0"/>
              <a:pPr/>
              <a:t>19</a:t>
            </a:fld>
            <a:endParaRPr lang="de-DE" dirty="0"/>
          </a:p>
        </p:txBody>
      </p:sp>
    </p:spTree>
    <p:extLst>
      <p:ext uri="{BB962C8B-B14F-4D97-AF65-F5344CB8AC3E}">
        <p14:creationId xmlns:p14="http://schemas.microsoft.com/office/powerpoint/2010/main" val="979561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7377C295-0526-F734-AD6C-24AB831160D2}"/>
              </a:ext>
            </a:extLst>
          </p:cNvPr>
          <p:cNvSpPr/>
          <p:nvPr/>
        </p:nvSpPr>
        <p:spPr>
          <a:xfrm>
            <a:off x="387350" y="2899068"/>
            <a:ext cx="3487508" cy="1638245"/>
          </a:xfrm>
          <a:prstGeom prst="rect">
            <a:avLst/>
          </a:prstGeom>
          <a:solidFill>
            <a:srgbClr val="E0A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000" dirty="0">
              <a:solidFill>
                <a:schemeClr val="tx1"/>
              </a:solidFill>
            </a:endParaRPr>
          </a:p>
        </p:txBody>
      </p:sp>
      <p:pic>
        <p:nvPicPr>
          <p:cNvPr id="6" name="Inhaltsplatzhalter 5">
            <a:extLst>
              <a:ext uri="{FF2B5EF4-FFF2-40B4-BE49-F238E27FC236}">
                <a16:creationId xmlns:a16="http://schemas.microsoft.com/office/drawing/2014/main" id="{3706E8CA-1F03-47F4-82C2-A98E891F1D35}"/>
              </a:ext>
            </a:extLst>
          </p:cNvPr>
          <p:cNvPicPr>
            <a:picLocks noGrp="1" noChangeAspect="1"/>
          </p:cNvPicPr>
          <p:nvPr>
            <p:ph sz="quarter" idx="12"/>
          </p:nvPr>
        </p:nvPicPr>
        <p:blipFill rotWithShape="1">
          <a:blip r:embed="rId2">
            <a:extLst>
              <a:ext uri="{28A0092B-C50C-407E-A947-70E740481C1C}">
                <a14:useLocalDpi xmlns:a14="http://schemas.microsoft.com/office/drawing/2010/main"/>
              </a:ext>
            </a:extLst>
          </a:blip>
          <a:srcRect t="14703"/>
          <a:stretch/>
        </p:blipFill>
        <p:spPr>
          <a:xfrm>
            <a:off x="393702" y="878984"/>
            <a:ext cx="3487507" cy="1984701"/>
          </a:xfrm>
        </p:spPr>
      </p:pic>
      <p:sp>
        <p:nvSpPr>
          <p:cNvPr id="4" name="Foliennummernplatzhalter 3">
            <a:extLst>
              <a:ext uri="{FF2B5EF4-FFF2-40B4-BE49-F238E27FC236}">
                <a16:creationId xmlns:a16="http://schemas.microsoft.com/office/drawing/2014/main" id="{C4FF8FD5-A8A9-4D09-8990-2F731508F6F2}"/>
              </a:ext>
            </a:extLst>
          </p:cNvPr>
          <p:cNvSpPr>
            <a:spLocks noGrp="1"/>
          </p:cNvSpPr>
          <p:nvPr>
            <p:ph type="sldNum" sz="quarter" idx="11"/>
          </p:nvPr>
        </p:nvSpPr>
        <p:spPr/>
        <p:txBody>
          <a:bodyPr/>
          <a:lstStyle/>
          <a:p>
            <a:fld id="{0F68FDC4-2A5C-8449-A02B-45B56736D6D7}" type="slidenum">
              <a:rPr lang="de-DE" smtClean="0"/>
              <a:pPr/>
              <a:t>2</a:t>
            </a:fld>
            <a:endParaRPr lang="de-DE" dirty="0"/>
          </a:p>
        </p:txBody>
      </p:sp>
      <p:sp>
        <p:nvSpPr>
          <p:cNvPr id="7" name="Textplatzhalter 1">
            <a:extLst>
              <a:ext uri="{FF2B5EF4-FFF2-40B4-BE49-F238E27FC236}">
                <a16:creationId xmlns:a16="http://schemas.microsoft.com/office/drawing/2014/main" id="{A1085152-D154-8FE5-0346-6503F7D11F58}"/>
              </a:ext>
            </a:extLst>
          </p:cNvPr>
          <p:cNvSpPr txBox="1">
            <a:spLocks/>
          </p:cNvSpPr>
          <p:nvPr/>
        </p:nvSpPr>
        <p:spPr>
          <a:xfrm>
            <a:off x="4029529" y="890498"/>
            <a:ext cx="5103428" cy="3580208"/>
          </a:xfrm>
          <a:prstGeom prst="rect">
            <a:avLst/>
          </a:prstGeom>
        </p:spPr>
        <p:txBody>
          <a:bodyPr>
            <a:noAutofit/>
          </a:bodyPr>
          <a:lstStyle>
            <a:lvl1pPr marL="171449" indent="-171449" algn="l" defTabSz="685798" rtl="0" eaLnBrk="1" latinLnBrk="0" hangingPunct="1">
              <a:lnSpc>
                <a:spcPct val="110000"/>
              </a:lnSpc>
              <a:spcBef>
                <a:spcPts val="750"/>
              </a:spcBef>
              <a:buClr>
                <a:schemeClr val="bg2"/>
              </a:buClr>
              <a:buFont typeface="Wingdings" panose="05000000000000000000" pitchFamily="2" charset="2"/>
              <a:buChar char="§"/>
              <a:defRPr sz="2000" kern="1200">
                <a:solidFill>
                  <a:schemeClr val="tx1"/>
                </a:solidFill>
                <a:latin typeface="+mn-lt"/>
                <a:ea typeface="+mn-ea"/>
                <a:cs typeface="+mn-cs"/>
              </a:defRPr>
            </a:lvl1pPr>
            <a:lvl2pPr marL="628647" indent="-285749" algn="l" defTabSz="685798" rtl="0" eaLnBrk="1" latinLnBrk="0" hangingPunct="1">
              <a:lnSpc>
                <a:spcPct val="110000"/>
              </a:lnSpc>
              <a:spcBef>
                <a:spcPts val="375"/>
              </a:spcBef>
              <a:buClr>
                <a:schemeClr val="tx2"/>
              </a:buClr>
              <a:buFont typeface="Wingdings" panose="05000000000000000000" pitchFamily="2" charset="2"/>
              <a:buChar char="§"/>
              <a:defRPr sz="1800" kern="1200">
                <a:solidFill>
                  <a:schemeClr val="tx1"/>
                </a:solidFill>
                <a:latin typeface="+mn-lt"/>
                <a:ea typeface="+mn-ea"/>
                <a:cs typeface="+mn-cs"/>
              </a:defRPr>
            </a:lvl2pPr>
            <a:lvl3pPr marL="971546" indent="-285749" algn="l" defTabSz="685798" rtl="0" eaLnBrk="1" latinLnBrk="0" hangingPunct="1">
              <a:lnSpc>
                <a:spcPct val="110000"/>
              </a:lnSpc>
              <a:spcBef>
                <a:spcPts val="375"/>
              </a:spcBef>
              <a:buClr>
                <a:schemeClr val="tx2"/>
              </a:buClr>
              <a:buFont typeface="Wingdings" panose="05000000000000000000" pitchFamily="2" charset="2"/>
              <a:buChar char="§"/>
              <a:defRPr sz="1600" kern="1200">
                <a:solidFill>
                  <a:schemeClr val="tx1"/>
                </a:solidFill>
                <a:latin typeface="+mn-lt"/>
                <a:ea typeface="+mn-ea"/>
                <a:cs typeface="+mn-cs"/>
              </a:defRPr>
            </a:lvl3pPr>
            <a:lvl4pPr marL="1314445" indent="-285749" algn="l" defTabSz="685798" rtl="0" eaLnBrk="1" latinLnBrk="0" hangingPunct="1">
              <a:lnSpc>
                <a:spcPct val="110000"/>
              </a:lnSpc>
              <a:spcBef>
                <a:spcPts val="375"/>
              </a:spcBef>
              <a:buClr>
                <a:schemeClr val="tx2"/>
              </a:buClr>
              <a:buFont typeface="Wingdings" panose="05000000000000000000" pitchFamily="2" charset="2"/>
              <a:buChar char="§"/>
              <a:defRPr sz="1400" kern="1200">
                <a:solidFill>
                  <a:schemeClr val="tx1"/>
                </a:solidFill>
                <a:latin typeface="+mn-lt"/>
                <a:ea typeface="+mn-ea"/>
                <a:cs typeface="+mn-cs"/>
              </a:defRPr>
            </a:lvl4pPr>
            <a:lvl5pPr marL="1657344" indent="-285749" algn="l" defTabSz="685798" rtl="0" eaLnBrk="1" latinLnBrk="0" hangingPunct="1">
              <a:lnSpc>
                <a:spcPct val="110000"/>
              </a:lnSpc>
              <a:spcBef>
                <a:spcPts val="375"/>
              </a:spcBef>
              <a:buClr>
                <a:schemeClr val="tx2"/>
              </a:buClr>
              <a:buFont typeface="Wingdings" panose="05000000000000000000" pitchFamily="2" charset="2"/>
              <a:buChar char="§"/>
              <a:defRPr sz="1200" kern="1200">
                <a:solidFill>
                  <a:schemeClr val="tx1"/>
                </a:solidFill>
                <a:latin typeface="+mn-lt"/>
                <a:ea typeface="+mn-ea"/>
                <a:cs typeface="+mn-cs"/>
              </a:defRPr>
            </a:lvl5pPr>
            <a:lvl6pPr marL="1885943"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41"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40"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39" indent="-171449" algn="l" defTabSz="68579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de-DE" sz="1800" dirty="0">
              <a:latin typeface="+mj-lt"/>
            </a:endParaRPr>
          </a:p>
          <a:p>
            <a:pPr marL="0" indent="0">
              <a:buNone/>
            </a:pPr>
            <a:endParaRPr lang="de-DE" sz="1800" dirty="0">
              <a:latin typeface="+mj-lt"/>
            </a:endParaRPr>
          </a:p>
          <a:p>
            <a:pPr marL="0" indent="0">
              <a:buNone/>
            </a:pPr>
            <a:r>
              <a:rPr lang="de-DE" sz="1800" dirty="0">
                <a:latin typeface="+mj-lt"/>
              </a:rPr>
              <a:t>LEISTUNGEN</a:t>
            </a:r>
          </a:p>
          <a:p>
            <a:endParaRPr lang="de-DE" sz="1100" dirty="0"/>
          </a:p>
          <a:p>
            <a:r>
              <a:rPr lang="de-DE" sz="1100" dirty="0"/>
              <a:t>Erstellung von Brandschutznachweisen</a:t>
            </a:r>
          </a:p>
          <a:p>
            <a:r>
              <a:rPr lang="de-DE" sz="1100" dirty="0"/>
              <a:t>Prüfung &amp; Bescheinigung von Brandschutznachweisen gem. </a:t>
            </a:r>
            <a:br>
              <a:rPr lang="de-DE" sz="1100" dirty="0"/>
            </a:br>
            <a:r>
              <a:rPr lang="de-DE" sz="1100" dirty="0"/>
              <a:t>§ 19 PrüfVBau</a:t>
            </a:r>
          </a:p>
          <a:p>
            <a:r>
              <a:rPr lang="de-DE" sz="1100" dirty="0"/>
              <a:t>Brandschutztechnische Baubegleitung</a:t>
            </a:r>
          </a:p>
          <a:p>
            <a:r>
              <a:rPr lang="de-DE" sz="1100" dirty="0"/>
              <a:t>Organisatorischer Brandschutz</a:t>
            </a:r>
          </a:p>
          <a:p>
            <a:endParaRPr lang="de-DE" sz="1200" dirty="0"/>
          </a:p>
        </p:txBody>
      </p:sp>
      <p:sp>
        <p:nvSpPr>
          <p:cNvPr id="8" name="Titel 2">
            <a:extLst>
              <a:ext uri="{FF2B5EF4-FFF2-40B4-BE49-F238E27FC236}">
                <a16:creationId xmlns:a16="http://schemas.microsoft.com/office/drawing/2014/main" id="{2BCFE9B5-F457-CC5C-BC56-59F08A531DE3}"/>
              </a:ext>
            </a:extLst>
          </p:cNvPr>
          <p:cNvSpPr txBox="1">
            <a:spLocks/>
          </p:cNvSpPr>
          <p:nvPr/>
        </p:nvSpPr>
        <p:spPr>
          <a:xfrm rot="10800000" flipV="1">
            <a:off x="515910" y="3021277"/>
            <a:ext cx="3507268" cy="388417"/>
          </a:xfrm>
          <a:prstGeom prst="rect">
            <a:avLst/>
          </a:prstGeom>
        </p:spPr>
        <p:txBody>
          <a:bodyPr tIns="36000" bIns="36000" anchor="t" anchorCtr="0">
            <a:noAutofit/>
          </a:bodyPr>
          <a:lstStyle>
            <a:lvl1pPr algn="l" defTabSz="685798" rtl="0" eaLnBrk="1" latinLnBrk="0" hangingPunct="1">
              <a:lnSpc>
                <a:spcPct val="100000"/>
              </a:lnSpc>
              <a:spcBef>
                <a:spcPct val="0"/>
              </a:spcBef>
              <a:buNone/>
              <a:defRPr sz="2000" kern="1200" cap="all" baseline="0">
                <a:solidFill>
                  <a:schemeClr val="tx1"/>
                </a:solidFill>
                <a:latin typeface="Canape Serif" panose="02000000000000000000" pitchFamily="2" charset="77"/>
                <a:ea typeface="+mj-ea"/>
                <a:cs typeface="+mj-cs"/>
              </a:defRPr>
            </a:lvl1pPr>
          </a:lstStyle>
          <a:p>
            <a:r>
              <a:rPr lang="de-DE" sz="1600" dirty="0"/>
              <a:t>Daniel Anwander</a:t>
            </a:r>
          </a:p>
        </p:txBody>
      </p:sp>
      <p:sp>
        <p:nvSpPr>
          <p:cNvPr id="10" name="Textfeld 9">
            <a:extLst>
              <a:ext uri="{FF2B5EF4-FFF2-40B4-BE49-F238E27FC236}">
                <a16:creationId xmlns:a16="http://schemas.microsoft.com/office/drawing/2014/main" id="{471F90E8-CF7D-EC37-B9D5-84DCA6A3561C}"/>
              </a:ext>
            </a:extLst>
          </p:cNvPr>
          <p:cNvSpPr txBox="1"/>
          <p:nvPr/>
        </p:nvSpPr>
        <p:spPr>
          <a:xfrm>
            <a:off x="393702" y="3378772"/>
            <a:ext cx="3232583" cy="1091068"/>
          </a:xfrm>
          <a:prstGeom prst="rect">
            <a:avLst/>
          </a:prstGeom>
          <a:noFill/>
        </p:spPr>
        <p:txBody>
          <a:bodyPr wrap="square">
            <a:spAutoFit/>
          </a:bodyPr>
          <a:lstStyle/>
          <a:p>
            <a:pPr marL="171450" indent="-171450">
              <a:lnSpc>
                <a:spcPct val="130000"/>
              </a:lnSpc>
              <a:buFont typeface="Wingdings" panose="05000000000000000000" pitchFamily="2" charset="2"/>
              <a:buChar char="§"/>
            </a:pPr>
            <a:r>
              <a:rPr lang="de-DE" sz="1100" dirty="0"/>
              <a:t>Geschäftsführer Anwander GmbH &amp; Co. KG &amp; Anwander Sachverständige GmbH</a:t>
            </a:r>
          </a:p>
          <a:p>
            <a:pPr marL="171450" indent="-171450">
              <a:lnSpc>
                <a:spcPct val="130000"/>
              </a:lnSpc>
              <a:buFont typeface="Wingdings" panose="05000000000000000000" pitchFamily="2" charset="2"/>
              <a:buChar char="§"/>
            </a:pPr>
            <a:r>
              <a:rPr lang="de-DE" sz="1100" dirty="0"/>
              <a:t>Prüfsachverständiger für Brandschutz</a:t>
            </a:r>
          </a:p>
          <a:p>
            <a:pPr marL="171450" indent="-171450">
              <a:buFont typeface="Wingdings" panose="05000000000000000000" pitchFamily="2" charset="2"/>
              <a:buChar char="§"/>
            </a:pPr>
            <a:r>
              <a:rPr lang="de-DE" sz="1100" dirty="0"/>
              <a:t>Referent EIPOS, Feuertrutz, Dozent Hochschule Augsburg</a:t>
            </a:r>
          </a:p>
        </p:txBody>
      </p:sp>
    </p:spTree>
    <p:extLst>
      <p:ext uri="{BB962C8B-B14F-4D97-AF65-F5344CB8AC3E}">
        <p14:creationId xmlns:p14="http://schemas.microsoft.com/office/powerpoint/2010/main" val="3447931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C45D4EC-70A7-49FA-4AF5-D449C6EA0790}"/>
              </a:ext>
            </a:extLst>
          </p:cNvPr>
          <p:cNvSpPr>
            <a:spLocks noGrp="1"/>
          </p:cNvSpPr>
          <p:nvPr>
            <p:ph type="sldNum" sz="quarter" idx="10"/>
          </p:nvPr>
        </p:nvSpPr>
        <p:spPr/>
        <p:txBody>
          <a:bodyPr/>
          <a:lstStyle/>
          <a:p>
            <a:fld id="{0F68FDC4-2A5C-8449-A02B-45B56736D6D7}" type="slidenum">
              <a:rPr lang="de-DE" smtClean="0"/>
              <a:pPr/>
              <a:t>20</a:t>
            </a:fld>
            <a:endParaRPr lang="de-DE" dirty="0"/>
          </a:p>
        </p:txBody>
      </p:sp>
      <p:sp>
        <p:nvSpPr>
          <p:cNvPr id="3" name="Titel 2">
            <a:extLst>
              <a:ext uri="{FF2B5EF4-FFF2-40B4-BE49-F238E27FC236}">
                <a16:creationId xmlns:a16="http://schemas.microsoft.com/office/drawing/2014/main" id="{28E3CF64-1FEF-BFDE-C8A3-2F8C13152D39}"/>
              </a:ext>
            </a:extLst>
          </p:cNvPr>
          <p:cNvSpPr>
            <a:spLocks noGrp="1"/>
          </p:cNvSpPr>
          <p:nvPr>
            <p:ph type="title"/>
          </p:nvPr>
        </p:nvSpPr>
        <p:spPr/>
        <p:txBody>
          <a:bodyPr/>
          <a:lstStyle/>
          <a:p>
            <a:r>
              <a:rPr lang="de-DE" dirty="0"/>
              <a:t>Beispiele (</a:t>
            </a:r>
            <a:r>
              <a:rPr lang="de-DE" dirty="0" err="1"/>
              <a:t>TEiL</a:t>
            </a:r>
            <a:r>
              <a:rPr lang="de-DE" dirty="0"/>
              <a:t>-)Nutzungseinheiten ohne notw. Flur</a:t>
            </a:r>
          </a:p>
        </p:txBody>
      </p:sp>
      <p:sp>
        <p:nvSpPr>
          <p:cNvPr id="4" name="Textplatzhalter 3">
            <a:extLst>
              <a:ext uri="{FF2B5EF4-FFF2-40B4-BE49-F238E27FC236}">
                <a16:creationId xmlns:a16="http://schemas.microsoft.com/office/drawing/2014/main" id="{D490D58D-AD15-74CB-4391-C43D7AC7C8E1}"/>
              </a:ext>
            </a:extLst>
          </p:cNvPr>
          <p:cNvSpPr>
            <a:spLocks noGrp="1"/>
          </p:cNvSpPr>
          <p:nvPr>
            <p:ph type="body" sz="quarter" idx="11"/>
          </p:nvPr>
        </p:nvSpPr>
        <p:spPr/>
        <p:txBody>
          <a:bodyPr/>
          <a:lstStyle/>
          <a:p>
            <a:pPr marL="0" indent="0">
              <a:buNone/>
            </a:pPr>
            <a:r>
              <a:rPr lang="de-DE" dirty="0"/>
              <a:t>- Altenpflegeheim</a:t>
            </a:r>
          </a:p>
          <a:p>
            <a:pPr marL="0" indent="0">
              <a:buNone/>
            </a:pPr>
            <a:r>
              <a:rPr lang="de-DE" dirty="0"/>
              <a:t>- Schule</a:t>
            </a:r>
          </a:p>
        </p:txBody>
      </p:sp>
    </p:spTree>
    <p:extLst>
      <p:ext uri="{BB962C8B-B14F-4D97-AF65-F5344CB8AC3E}">
        <p14:creationId xmlns:p14="http://schemas.microsoft.com/office/powerpoint/2010/main" val="2458756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E678B85-CBE4-E6FF-5A85-68B0840D6EF3}"/>
              </a:ext>
            </a:extLst>
          </p:cNvPr>
          <p:cNvSpPr>
            <a:spLocks noGrp="1"/>
          </p:cNvSpPr>
          <p:nvPr>
            <p:ph type="body" sz="quarter" idx="11"/>
          </p:nvPr>
        </p:nvSpPr>
        <p:spPr/>
        <p:txBody>
          <a:bodyPr/>
          <a:lstStyle/>
          <a:p>
            <a:pPr marL="0" indent="0">
              <a:buNone/>
            </a:pPr>
            <a:r>
              <a:rPr lang="de-DE" sz="1700" dirty="0"/>
              <a:t>Verzicht von notwendigem Flur in einem Altenpflegeheim</a:t>
            </a:r>
          </a:p>
          <a:p>
            <a:pPr marL="0" indent="0">
              <a:buNone/>
            </a:pPr>
            <a:r>
              <a:rPr lang="de-DE" sz="1700" dirty="0"/>
              <a:t>Welche Angaben sind zu treffen? Welche Fragen sind u.a. zu beantworten?</a:t>
            </a:r>
          </a:p>
          <a:p>
            <a:pPr marL="0" indent="0">
              <a:buNone/>
            </a:pPr>
            <a:endParaRPr lang="de-DE" sz="1700" dirty="0"/>
          </a:p>
          <a:p>
            <a:pPr lvl="1"/>
            <a:r>
              <a:rPr lang="de-DE" sz="1700" dirty="0"/>
              <a:t>Nutzerqualität?</a:t>
            </a:r>
          </a:p>
          <a:p>
            <a:pPr lvl="1"/>
            <a:r>
              <a:rPr lang="de-DE" sz="1700" dirty="0"/>
              <a:t>Nutzeranzahl?</a:t>
            </a:r>
          </a:p>
          <a:p>
            <a:pPr lvl="1"/>
            <a:r>
              <a:rPr lang="de-DE" sz="1700" dirty="0"/>
              <a:t>Personal zur Evakuierung?</a:t>
            </a:r>
          </a:p>
          <a:p>
            <a:pPr marL="0" indent="0">
              <a:buNone/>
            </a:pPr>
            <a:endParaRPr lang="de-DE" dirty="0"/>
          </a:p>
        </p:txBody>
      </p:sp>
      <p:sp>
        <p:nvSpPr>
          <p:cNvPr id="3" name="Titel 2">
            <a:extLst>
              <a:ext uri="{FF2B5EF4-FFF2-40B4-BE49-F238E27FC236}">
                <a16:creationId xmlns:a16="http://schemas.microsoft.com/office/drawing/2014/main" id="{42122F04-71F4-6E27-C78F-A370593EB403}"/>
              </a:ext>
            </a:extLst>
          </p:cNvPr>
          <p:cNvSpPr>
            <a:spLocks noGrp="1"/>
          </p:cNvSpPr>
          <p:nvPr>
            <p:ph type="title"/>
          </p:nvPr>
        </p:nvSpPr>
        <p:spPr/>
        <p:txBody>
          <a:bodyPr/>
          <a:lstStyle/>
          <a:p>
            <a:r>
              <a:rPr lang="de-DE" dirty="0"/>
              <a:t>Beispiel: </a:t>
            </a:r>
            <a:r>
              <a:rPr lang="de-DE" sz="2000" dirty="0"/>
              <a:t>Altenpflegeheim</a:t>
            </a:r>
            <a:r>
              <a:rPr lang="de-DE" dirty="0"/>
              <a:t> ohne notwendigen Flur </a:t>
            </a:r>
          </a:p>
        </p:txBody>
      </p:sp>
      <p:sp>
        <p:nvSpPr>
          <p:cNvPr id="4" name="Foliennummernplatzhalter 3">
            <a:extLst>
              <a:ext uri="{FF2B5EF4-FFF2-40B4-BE49-F238E27FC236}">
                <a16:creationId xmlns:a16="http://schemas.microsoft.com/office/drawing/2014/main" id="{83C387A2-24C8-0134-9854-E87CE4E37B92}"/>
              </a:ext>
            </a:extLst>
          </p:cNvPr>
          <p:cNvSpPr>
            <a:spLocks noGrp="1"/>
          </p:cNvSpPr>
          <p:nvPr>
            <p:ph type="sldNum" sz="quarter" idx="10"/>
          </p:nvPr>
        </p:nvSpPr>
        <p:spPr/>
        <p:txBody>
          <a:bodyPr/>
          <a:lstStyle/>
          <a:p>
            <a:fld id="{0F68FDC4-2A5C-8449-A02B-45B56736D6D7}" type="slidenum">
              <a:rPr lang="de-DE" smtClean="0"/>
              <a:pPr/>
              <a:t>21</a:t>
            </a:fld>
            <a:endParaRPr lang="de-DE" dirty="0"/>
          </a:p>
        </p:txBody>
      </p:sp>
    </p:spTree>
    <p:extLst>
      <p:ext uri="{BB962C8B-B14F-4D97-AF65-F5344CB8AC3E}">
        <p14:creationId xmlns:p14="http://schemas.microsoft.com/office/powerpoint/2010/main" val="4283668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E678B85-CBE4-E6FF-5A85-68B0840D6EF3}"/>
              </a:ext>
            </a:extLst>
          </p:cNvPr>
          <p:cNvSpPr>
            <a:spLocks noGrp="1"/>
          </p:cNvSpPr>
          <p:nvPr>
            <p:ph type="body" sz="quarter" idx="11"/>
          </p:nvPr>
        </p:nvSpPr>
        <p:spPr/>
        <p:txBody>
          <a:bodyPr>
            <a:noAutofit/>
          </a:bodyPr>
          <a:lstStyle/>
          <a:p>
            <a:pPr marL="0" indent="0">
              <a:buNone/>
            </a:pPr>
            <a:r>
              <a:rPr lang="de-DE" sz="1700" dirty="0"/>
              <a:t>Wesentliche Rahmenbedingungen sind dann zu berücksichtigen:</a:t>
            </a:r>
          </a:p>
          <a:p>
            <a:r>
              <a:rPr lang="de-DE" sz="1400" dirty="0"/>
              <a:t>Gruppeneinheit bis 10 Bewohner und 500 m² </a:t>
            </a:r>
            <a:r>
              <a:rPr lang="de-DE" sz="1400" dirty="0">
                <a:sym typeface="Wingdings" panose="05000000000000000000" pitchFamily="2" charset="2"/>
              </a:rPr>
              <a:t> Bauliche Abtrennung der Zimmer mit Qualität von den Türen</a:t>
            </a:r>
          </a:p>
          <a:p>
            <a:r>
              <a:rPr lang="de-DE" sz="1400" dirty="0">
                <a:sym typeface="Wingdings" panose="05000000000000000000" pitchFamily="2" charset="2"/>
              </a:rPr>
              <a:t>U.a. Begrenzung Brandlast in der Gemeinschaftszone durch nichtbrennbare Bekleidungen, Reduzierung der Lagermengen</a:t>
            </a:r>
          </a:p>
          <a:p>
            <a:r>
              <a:rPr lang="de-DE" sz="1400" dirty="0">
                <a:sym typeface="Wingdings" panose="05000000000000000000" pitchFamily="2" charset="2"/>
              </a:rPr>
              <a:t>Brandmeldeanlage und stille Alarmierung </a:t>
            </a:r>
          </a:p>
          <a:p>
            <a:r>
              <a:rPr lang="de-DE" sz="1400" dirty="0">
                <a:sym typeface="Wingdings" panose="05000000000000000000" pitchFamily="2" charset="2"/>
              </a:rPr>
              <a:t>Reduzierung der Brandgefahr (Küche)</a:t>
            </a:r>
          </a:p>
          <a:p>
            <a:r>
              <a:rPr lang="de-DE" sz="1400" dirty="0">
                <a:sym typeface="Wingdings" panose="05000000000000000000" pitchFamily="2" charset="2"/>
              </a:rPr>
              <a:t>Sicherstellung von ausreichendem Personal</a:t>
            </a:r>
          </a:p>
          <a:p>
            <a:r>
              <a:rPr lang="de-DE" sz="1400" dirty="0"/>
              <a:t>Brandschutzbeauftragter und Brandschutzordnung</a:t>
            </a:r>
          </a:p>
          <a:p>
            <a:pPr marL="0" indent="0">
              <a:buNone/>
            </a:pPr>
            <a:r>
              <a:rPr lang="de-DE" sz="1400" b="1" dirty="0"/>
              <a:t>Erhöhter Aufwand im organisatorischen Brandschutz!</a:t>
            </a:r>
          </a:p>
        </p:txBody>
      </p:sp>
      <p:sp>
        <p:nvSpPr>
          <p:cNvPr id="3" name="Titel 2">
            <a:extLst>
              <a:ext uri="{FF2B5EF4-FFF2-40B4-BE49-F238E27FC236}">
                <a16:creationId xmlns:a16="http://schemas.microsoft.com/office/drawing/2014/main" id="{42122F04-71F4-6E27-C78F-A370593EB403}"/>
              </a:ext>
            </a:extLst>
          </p:cNvPr>
          <p:cNvSpPr>
            <a:spLocks noGrp="1"/>
          </p:cNvSpPr>
          <p:nvPr>
            <p:ph type="title"/>
          </p:nvPr>
        </p:nvSpPr>
        <p:spPr/>
        <p:txBody>
          <a:bodyPr/>
          <a:lstStyle/>
          <a:p>
            <a:r>
              <a:rPr lang="de-DE" sz="2000" dirty="0"/>
              <a:t>Altenpflegeheim</a:t>
            </a:r>
            <a:r>
              <a:rPr lang="de-DE" dirty="0"/>
              <a:t> am Beispiel HE-Gruppenbetreuung </a:t>
            </a:r>
          </a:p>
        </p:txBody>
      </p:sp>
      <p:sp>
        <p:nvSpPr>
          <p:cNvPr id="4" name="Foliennummernplatzhalter 3">
            <a:extLst>
              <a:ext uri="{FF2B5EF4-FFF2-40B4-BE49-F238E27FC236}">
                <a16:creationId xmlns:a16="http://schemas.microsoft.com/office/drawing/2014/main" id="{83C387A2-24C8-0134-9854-E87CE4E37B92}"/>
              </a:ext>
            </a:extLst>
          </p:cNvPr>
          <p:cNvSpPr>
            <a:spLocks noGrp="1"/>
          </p:cNvSpPr>
          <p:nvPr>
            <p:ph type="sldNum" sz="quarter" idx="10"/>
          </p:nvPr>
        </p:nvSpPr>
        <p:spPr/>
        <p:txBody>
          <a:bodyPr/>
          <a:lstStyle/>
          <a:p>
            <a:fld id="{0F68FDC4-2A5C-8449-A02B-45B56736D6D7}" type="slidenum">
              <a:rPr lang="de-DE" smtClean="0"/>
              <a:pPr/>
              <a:t>22</a:t>
            </a:fld>
            <a:endParaRPr lang="de-DE" dirty="0"/>
          </a:p>
        </p:txBody>
      </p:sp>
    </p:spTree>
    <p:extLst>
      <p:ext uri="{BB962C8B-B14F-4D97-AF65-F5344CB8AC3E}">
        <p14:creationId xmlns:p14="http://schemas.microsoft.com/office/powerpoint/2010/main" val="2235597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F089975-0A6B-9402-D242-BE2839867E1B}"/>
              </a:ext>
            </a:extLst>
          </p:cNvPr>
          <p:cNvSpPr>
            <a:spLocks noGrp="1"/>
          </p:cNvSpPr>
          <p:nvPr>
            <p:ph type="body" sz="quarter" idx="11"/>
          </p:nvPr>
        </p:nvSpPr>
        <p:spPr>
          <a:xfrm>
            <a:off x="400009" y="972726"/>
            <a:ext cx="8356642" cy="3690713"/>
          </a:xfrm>
        </p:spPr>
        <p:txBody>
          <a:bodyPr>
            <a:normAutofit fontScale="92500"/>
          </a:bodyPr>
          <a:lstStyle/>
          <a:p>
            <a:r>
              <a:rPr lang="de-DE" sz="1700" b="1" dirty="0"/>
              <a:t>Schulbau-Richtlinie NRW</a:t>
            </a:r>
            <a:r>
              <a:rPr lang="de-DE" sz="1700" dirty="0"/>
              <a:t>–&gt; Lernbereiche bis 600 m², Hauptaugenmerk auf die Hauptgänge und Sichtbezug – keine Überwachung</a:t>
            </a:r>
          </a:p>
          <a:p>
            <a:r>
              <a:rPr lang="de-DE" sz="1700" b="1" dirty="0"/>
              <a:t>Merkblatt Kompartments Hamburg </a:t>
            </a:r>
            <a:r>
              <a:rPr lang="de-DE" sz="1700" dirty="0">
                <a:sym typeface="Wingdings" panose="05000000000000000000" pitchFamily="2" charset="2"/>
              </a:rPr>
              <a:t> 500 m² - BMA Kat. 2</a:t>
            </a:r>
          </a:p>
          <a:p>
            <a:r>
              <a:rPr lang="de-DE" sz="1700" b="1" dirty="0">
                <a:sym typeface="Wingdings" panose="05000000000000000000" pitchFamily="2" charset="2"/>
              </a:rPr>
              <a:t>Münchner Konzeptpapier Lernhausbereich </a:t>
            </a:r>
            <a:r>
              <a:rPr lang="de-DE" sz="1700" dirty="0">
                <a:sym typeface="Wingdings" panose="05000000000000000000" pitchFamily="2" charset="2"/>
              </a:rPr>
              <a:t> „1.600 m²“ - BMA Kat. 1 mit umlaufenden Fluchtbalkon alternativ By-Pass mit weitergehenden Anforderungen </a:t>
            </a:r>
          </a:p>
          <a:p>
            <a:endParaRPr lang="de-DE" sz="1700" dirty="0">
              <a:sym typeface="Wingdings" panose="05000000000000000000" pitchFamily="2" charset="2"/>
            </a:endParaRPr>
          </a:p>
          <a:p>
            <a:pPr marL="0" indent="0">
              <a:buNone/>
            </a:pPr>
            <a:r>
              <a:rPr lang="de-DE" sz="1700" dirty="0">
                <a:sym typeface="Wingdings" panose="05000000000000000000" pitchFamily="2" charset="2"/>
              </a:rPr>
              <a:t>Wesentlicher Lösungsansatz der Länder:</a:t>
            </a:r>
          </a:p>
          <a:p>
            <a:r>
              <a:rPr lang="de-DE" sz="1700" dirty="0">
                <a:solidFill>
                  <a:srgbClr val="000000"/>
                </a:solidFill>
              </a:rPr>
              <a:t>A</a:t>
            </a:r>
            <a:r>
              <a:rPr lang="de-DE" sz="1700" b="0" i="0" dirty="0">
                <a:solidFill>
                  <a:srgbClr val="000000"/>
                </a:solidFill>
                <a:effectLst/>
              </a:rPr>
              <a:t>usreichende Brandfrüherkennung nach dem Mehr-Sinne-Prinzip:</a:t>
            </a:r>
            <a:br>
              <a:rPr lang="de-DE" sz="1700" b="0" i="0" dirty="0">
                <a:solidFill>
                  <a:srgbClr val="000000"/>
                </a:solidFill>
                <a:effectLst/>
              </a:rPr>
            </a:br>
            <a:r>
              <a:rPr lang="de-DE" sz="1700" b="0" i="0" dirty="0">
                <a:solidFill>
                  <a:srgbClr val="000000"/>
                </a:solidFill>
                <a:effectLst/>
              </a:rPr>
              <a:t>Die Aufenthaltsbereiche im Lerncluster </a:t>
            </a:r>
            <a:r>
              <a:rPr lang="de-DE" sz="1700" dirty="0">
                <a:solidFill>
                  <a:srgbClr val="000000"/>
                </a:solidFill>
              </a:rPr>
              <a:t>sollen über </a:t>
            </a:r>
            <a:r>
              <a:rPr lang="de-DE" sz="1700" b="0" i="0" dirty="0">
                <a:solidFill>
                  <a:srgbClr val="000000"/>
                </a:solidFill>
                <a:effectLst/>
              </a:rPr>
              <a:t>einen ausreichenden Sichtbezug bzw. akustischer Alarmierung zum Erschließungsbereich verfügen. Flächen-begrenzung meist bis ca. 500-600 m² .</a:t>
            </a:r>
            <a:endParaRPr lang="de-DE" sz="1700" dirty="0">
              <a:sym typeface="Wingdings" panose="05000000000000000000" pitchFamily="2" charset="2"/>
            </a:endParaRPr>
          </a:p>
          <a:p>
            <a:endParaRPr lang="de-DE" dirty="0">
              <a:sym typeface="Wingdings" panose="05000000000000000000" pitchFamily="2" charset="2"/>
            </a:endParaRPr>
          </a:p>
          <a:p>
            <a:pPr marL="0" indent="0">
              <a:buNone/>
            </a:pPr>
            <a:endParaRPr lang="de-DE" dirty="0">
              <a:sym typeface="Wingdings" panose="05000000000000000000" pitchFamily="2" charset="2"/>
            </a:endParaRPr>
          </a:p>
          <a:p>
            <a:endParaRPr lang="de-DE" dirty="0"/>
          </a:p>
          <a:p>
            <a:endParaRPr lang="de-DE" dirty="0"/>
          </a:p>
        </p:txBody>
      </p:sp>
      <p:sp>
        <p:nvSpPr>
          <p:cNvPr id="3" name="Titel 2">
            <a:extLst>
              <a:ext uri="{FF2B5EF4-FFF2-40B4-BE49-F238E27FC236}">
                <a16:creationId xmlns:a16="http://schemas.microsoft.com/office/drawing/2014/main" id="{1CF900D9-571A-1092-79D8-BC2253D28AA7}"/>
              </a:ext>
            </a:extLst>
          </p:cNvPr>
          <p:cNvSpPr>
            <a:spLocks noGrp="1"/>
          </p:cNvSpPr>
          <p:nvPr>
            <p:ph type="title"/>
          </p:nvPr>
        </p:nvSpPr>
        <p:spPr/>
        <p:txBody>
          <a:bodyPr/>
          <a:lstStyle/>
          <a:p>
            <a:r>
              <a:rPr lang="de-DE" dirty="0"/>
              <a:t>Beispiel: Schule ohne Notwendigen Flur</a:t>
            </a:r>
          </a:p>
        </p:txBody>
      </p:sp>
      <p:sp>
        <p:nvSpPr>
          <p:cNvPr id="4" name="Foliennummernplatzhalter 3">
            <a:extLst>
              <a:ext uri="{FF2B5EF4-FFF2-40B4-BE49-F238E27FC236}">
                <a16:creationId xmlns:a16="http://schemas.microsoft.com/office/drawing/2014/main" id="{1CE7CB31-5DC6-4C27-4929-EF93643DFFEB}"/>
              </a:ext>
            </a:extLst>
          </p:cNvPr>
          <p:cNvSpPr>
            <a:spLocks noGrp="1"/>
          </p:cNvSpPr>
          <p:nvPr>
            <p:ph type="sldNum" sz="quarter" idx="10"/>
          </p:nvPr>
        </p:nvSpPr>
        <p:spPr/>
        <p:txBody>
          <a:bodyPr/>
          <a:lstStyle/>
          <a:p>
            <a:fld id="{0F68FDC4-2A5C-8449-A02B-45B56736D6D7}" type="slidenum">
              <a:rPr lang="de-DE" smtClean="0"/>
              <a:pPr/>
              <a:t>23</a:t>
            </a:fld>
            <a:endParaRPr lang="de-DE" dirty="0"/>
          </a:p>
        </p:txBody>
      </p:sp>
    </p:spTree>
    <p:extLst>
      <p:ext uri="{BB962C8B-B14F-4D97-AF65-F5344CB8AC3E}">
        <p14:creationId xmlns:p14="http://schemas.microsoft.com/office/powerpoint/2010/main" val="2790169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5EC702-6064-9B1A-80FB-70B2E363159F}"/>
              </a:ext>
            </a:extLst>
          </p:cNvPr>
          <p:cNvSpPr>
            <a:spLocks noGrp="1"/>
          </p:cNvSpPr>
          <p:nvPr>
            <p:ph type="body" sz="quarter" idx="11"/>
          </p:nvPr>
        </p:nvSpPr>
        <p:spPr/>
        <p:txBody>
          <a:bodyPr>
            <a:normAutofit/>
          </a:bodyPr>
          <a:lstStyle/>
          <a:p>
            <a:endParaRPr lang="de-DE" dirty="0"/>
          </a:p>
          <a:p>
            <a:r>
              <a:rPr lang="de-DE" dirty="0"/>
              <a:t>Bei By-Pass Lösungen sollte die Unabhängigkeit klar geregelt sein</a:t>
            </a:r>
          </a:p>
          <a:p>
            <a:endParaRPr lang="de-DE" dirty="0"/>
          </a:p>
          <a:p>
            <a:r>
              <a:rPr lang="de-DE" dirty="0"/>
              <a:t>Es können sich Anforderungen an die Wand/Türen ergeben</a:t>
            </a:r>
            <a:br>
              <a:rPr lang="de-DE" dirty="0"/>
            </a:br>
            <a:r>
              <a:rPr lang="de-DE" dirty="0"/>
              <a:t>Beispiel: Im Brandschutznachweis wird die Wand „rauchdicht“ gefordert. </a:t>
            </a:r>
          </a:p>
          <a:p>
            <a:pPr marL="0" indent="0">
              <a:buNone/>
            </a:pPr>
            <a:endParaRPr lang="de-DE" dirty="0"/>
          </a:p>
          <a:p>
            <a:pPr marL="0" indent="0">
              <a:buNone/>
            </a:pPr>
            <a:endParaRPr lang="de-DE" dirty="0"/>
          </a:p>
          <a:p>
            <a:endParaRPr lang="de-DE" dirty="0"/>
          </a:p>
        </p:txBody>
      </p:sp>
      <p:sp>
        <p:nvSpPr>
          <p:cNvPr id="3" name="Titel 2">
            <a:extLst>
              <a:ext uri="{FF2B5EF4-FFF2-40B4-BE49-F238E27FC236}">
                <a16:creationId xmlns:a16="http://schemas.microsoft.com/office/drawing/2014/main" id="{E5496487-9F3C-0E05-FE40-FE8CDA5D2BEB}"/>
              </a:ext>
            </a:extLst>
          </p:cNvPr>
          <p:cNvSpPr>
            <a:spLocks noGrp="1"/>
          </p:cNvSpPr>
          <p:nvPr>
            <p:ph type="title"/>
          </p:nvPr>
        </p:nvSpPr>
        <p:spPr/>
        <p:txBody>
          <a:bodyPr/>
          <a:lstStyle/>
          <a:p>
            <a:r>
              <a:rPr lang="de-DE" dirty="0"/>
              <a:t>Kurzer Exkurs: By-Pass Lösungen</a:t>
            </a:r>
          </a:p>
        </p:txBody>
      </p:sp>
      <p:sp>
        <p:nvSpPr>
          <p:cNvPr id="4" name="Foliennummernplatzhalter 3">
            <a:extLst>
              <a:ext uri="{FF2B5EF4-FFF2-40B4-BE49-F238E27FC236}">
                <a16:creationId xmlns:a16="http://schemas.microsoft.com/office/drawing/2014/main" id="{8E13DB01-7DAD-9CDB-50B9-8D8ED936D3FB}"/>
              </a:ext>
            </a:extLst>
          </p:cNvPr>
          <p:cNvSpPr>
            <a:spLocks noGrp="1"/>
          </p:cNvSpPr>
          <p:nvPr>
            <p:ph type="sldNum" sz="quarter" idx="10"/>
          </p:nvPr>
        </p:nvSpPr>
        <p:spPr/>
        <p:txBody>
          <a:bodyPr/>
          <a:lstStyle/>
          <a:p>
            <a:fld id="{0F68FDC4-2A5C-8449-A02B-45B56736D6D7}" type="slidenum">
              <a:rPr lang="de-DE" smtClean="0"/>
              <a:pPr/>
              <a:t>24</a:t>
            </a:fld>
            <a:endParaRPr lang="de-DE" dirty="0"/>
          </a:p>
        </p:txBody>
      </p:sp>
    </p:spTree>
    <p:extLst>
      <p:ext uri="{BB962C8B-B14F-4D97-AF65-F5344CB8AC3E}">
        <p14:creationId xmlns:p14="http://schemas.microsoft.com/office/powerpoint/2010/main" val="3558283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37BCED5-89C0-865A-C170-A0BB49388E62}"/>
              </a:ext>
            </a:extLst>
          </p:cNvPr>
          <p:cNvSpPr>
            <a:spLocks noGrp="1"/>
          </p:cNvSpPr>
          <p:nvPr>
            <p:ph type="body" sz="quarter" idx="11"/>
          </p:nvPr>
        </p:nvSpPr>
        <p:spPr/>
        <p:txBody>
          <a:bodyPr/>
          <a:lstStyle/>
          <a:p>
            <a:endParaRPr lang="de-DE" dirty="0"/>
          </a:p>
        </p:txBody>
      </p:sp>
      <p:sp>
        <p:nvSpPr>
          <p:cNvPr id="3" name="Titel 2">
            <a:extLst>
              <a:ext uri="{FF2B5EF4-FFF2-40B4-BE49-F238E27FC236}">
                <a16:creationId xmlns:a16="http://schemas.microsoft.com/office/drawing/2014/main" id="{1C8B3046-041A-FF3F-798F-537A27C4F7C5}"/>
              </a:ext>
            </a:extLst>
          </p:cNvPr>
          <p:cNvSpPr>
            <a:spLocks noGrp="1"/>
          </p:cNvSpPr>
          <p:nvPr>
            <p:ph type="title"/>
          </p:nvPr>
        </p:nvSpPr>
        <p:spPr/>
        <p:txBody>
          <a:bodyPr/>
          <a:lstStyle/>
          <a:p>
            <a:endParaRPr lang="de-DE"/>
          </a:p>
        </p:txBody>
      </p:sp>
      <p:sp>
        <p:nvSpPr>
          <p:cNvPr id="4" name="Foliennummernplatzhalter 3">
            <a:extLst>
              <a:ext uri="{FF2B5EF4-FFF2-40B4-BE49-F238E27FC236}">
                <a16:creationId xmlns:a16="http://schemas.microsoft.com/office/drawing/2014/main" id="{EE339210-3880-218B-0F42-311D5B92BCB6}"/>
              </a:ext>
            </a:extLst>
          </p:cNvPr>
          <p:cNvSpPr>
            <a:spLocks noGrp="1"/>
          </p:cNvSpPr>
          <p:nvPr>
            <p:ph type="sldNum" sz="quarter" idx="10"/>
          </p:nvPr>
        </p:nvSpPr>
        <p:spPr/>
        <p:txBody>
          <a:bodyPr/>
          <a:lstStyle/>
          <a:p>
            <a:fld id="{0F68FDC4-2A5C-8449-A02B-45B56736D6D7}" type="slidenum">
              <a:rPr lang="de-DE" smtClean="0"/>
              <a:pPr/>
              <a:t>25</a:t>
            </a:fld>
            <a:endParaRPr lang="de-DE" dirty="0"/>
          </a:p>
        </p:txBody>
      </p:sp>
      <p:pic>
        <p:nvPicPr>
          <p:cNvPr id="6" name="Grafik 5">
            <a:extLst>
              <a:ext uri="{FF2B5EF4-FFF2-40B4-BE49-F238E27FC236}">
                <a16:creationId xmlns:a16="http://schemas.microsoft.com/office/drawing/2014/main" id="{D754E9EE-4A17-E5C5-F915-08D5B6F0B548}"/>
              </a:ext>
            </a:extLst>
          </p:cNvPr>
          <p:cNvPicPr>
            <a:picLocks noChangeAspect="1"/>
          </p:cNvPicPr>
          <p:nvPr/>
        </p:nvPicPr>
        <p:blipFill rotWithShape="1">
          <a:blip r:embed="rId2"/>
          <a:srcRect t="9814" b="5370"/>
          <a:stretch/>
        </p:blipFill>
        <p:spPr>
          <a:xfrm>
            <a:off x="1991885" y="84631"/>
            <a:ext cx="5275690" cy="4974237"/>
          </a:xfrm>
          <a:prstGeom prst="rect">
            <a:avLst/>
          </a:prstGeom>
        </p:spPr>
      </p:pic>
    </p:spTree>
    <p:extLst>
      <p:ext uri="{BB962C8B-B14F-4D97-AF65-F5344CB8AC3E}">
        <p14:creationId xmlns:p14="http://schemas.microsoft.com/office/powerpoint/2010/main" val="4052774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5EC702-6064-9B1A-80FB-70B2E363159F}"/>
              </a:ext>
            </a:extLst>
          </p:cNvPr>
          <p:cNvSpPr>
            <a:spLocks noGrp="1"/>
          </p:cNvSpPr>
          <p:nvPr>
            <p:ph type="body" sz="quarter" idx="11"/>
          </p:nvPr>
        </p:nvSpPr>
        <p:spPr>
          <a:xfrm>
            <a:off x="400009" y="972727"/>
            <a:ext cx="8356642" cy="3765304"/>
          </a:xfrm>
        </p:spPr>
        <p:txBody>
          <a:bodyPr>
            <a:normAutofit fontScale="77500" lnSpcReduction="20000"/>
          </a:bodyPr>
          <a:lstStyle/>
          <a:p>
            <a:pPr marL="0" indent="0">
              <a:buNone/>
            </a:pPr>
            <a:r>
              <a:rPr lang="de-DE" sz="2300" dirty="0"/>
              <a:t>Dadurch entstehen folgende Fragestellungen:</a:t>
            </a:r>
          </a:p>
          <a:p>
            <a:r>
              <a:rPr lang="de-DE" sz="2300" dirty="0"/>
              <a:t>brennbar oder nichtbrennbar</a:t>
            </a:r>
          </a:p>
          <a:p>
            <a:r>
              <a:rPr lang="de-DE" sz="2300" dirty="0"/>
              <a:t>Es können keine Bauarten und Bauprodukte nach Verwendbarkeitsnachweis etc. eingebaut werden</a:t>
            </a:r>
          </a:p>
          <a:p>
            <a:r>
              <a:rPr lang="de-DE" sz="2300" dirty="0"/>
              <a:t>Umgang mit Leitungsdurchführungen und Lüftung</a:t>
            </a:r>
          </a:p>
          <a:p>
            <a:r>
              <a:rPr lang="de-DE" sz="2300" dirty="0"/>
              <a:t>Türqualitäten sind zu definieren. Wenn selbstschließend dann Abstimmung mit Nutzer</a:t>
            </a:r>
          </a:p>
          <a:p>
            <a:pPr marL="0" indent="0">
              <a:buNone/>
            </a:pPr>
            <a:endParaRPr lang="de-DE" sz="2300" dirty="0"/>
          </a:p>
          <a:p>
            <a:pPr marL="0" indent="0">
              <a:buNone/>
            </a:pPr>
            <a:r>
              <a:rPr lang="de-DE" sz="2300" dirty="0"/>
              <a:t>Wichtig: </a:t>
            </a:r>
          </a:p>
          <a:p>
            <a:pPr marL="0" indent="0">
              <a:buNone/>
            </a:pPr>
            <a:r>
              <a:rPr lang="de-DE" sz="2300" dirty="0"/>
              <a:t>Werden im BSN schutzzielorientierte Wandaufbauten etc. beschrieben, ist zu prüfen, welche Anforderungen sich daraus an alle weiteren brandschutztechnischen Schnittstellen ergeben. </a:t>
            </a:r>
          </a:p>
          <a:p>
            <a:endParaRPr lang="de-DE" dirty="0"/>
          </a:p>
          <a:p>
            <a:endParaRPr lang="de-DE" dirty="0"/>
          </a:p>
        </p:txBody>
      </p:sp>
      <p:sp>
        <p:nvSpPr>
          <p:cNvPr id="3" name="Titel 2">
            <a:extLst>
              <a:ext uri="{FF2B5EF4-FFF2-40B4-BE49-F238E27FC236}">
                <a16:creationId xmlns:a16="http://schemas.microsoft.com/office/drawing/2014/main" id="{E5496487-9F3C-0E05-FE40-FE8CDA5D2BEB}"/>
              </a:ext>
            </a:extLst>
          </p:cNvPr>
          <p:cNvSpPr>
            <a:spLocks noGrp="1"/>
          </p:cNvSpPr>
          <p:nvPr>
            <p:ph type="title"/>
          </p:nvPr>
        </p:nvSpPr>
        <p:spPr/>
        <p:txBody>
          <a:bodyPr/>
          <a:lstStyle/>
          <a:p>
            <a:r>
              <a:rPr lang="de-DE" dirty="0"/>
              <a:t>Kurzer Exkurs: By-Pass Lösungen</a:t>
            </a:r>
          </a:p>
        </p:txBody>
      </p:sp>
      <p:sp>
        <p:nvSpPr>
          <p:cNvPr id="4" name="Foliennummernplatzhalter 3">
            <a:extLst>
              <a:ext uri="{FF2B5EF4-FFF2-40B4-BE49-F238E27FC236}">
                <a16:creationId xmlns:a16="http://schemas.microsoft.com/office/drawing/2014/main" id="{8E13DB01-7DAD-9CDB-50B9-8D8ED936D3FB}"/>
              </a:ext>
            </a:extLst>
          </p:cNvPr>
          <p:cNvSpPr>
            <a:spLocks noGrp="1"/>
          </p:cNvSpPr>
          <p:nvPr>
            <p:ph type="sldNum" sz="quarter" idx="10"/>
          </p:nvPr>
        </p:nvSpPr>
        <p:spPr/>
        <p:txBody>
          <a:bodyPr/>
          <a:lstStyle/>
          <a:p>
            <a:fld id="{0F68FDC4-2A5C-8449-A02B-45B56736D6D7}" type="slidenum">
              <a:rPr lang="de-DE" smtClean="0"/>
              <a:pPr/>
              <a:t>26</a:t>
            </a:fld>
            <a:endParaRPr lang="de-DE" dirty="0"/>
          </a:p>
        </p:txBody>
      </p:sp>
    </p:spTree>
    <p:extLst>
      <p:ext uri="{BB962C8B-B14F-4D97-AF65-F5344CB8AC3E}">
        <p14:creationId xmlns:p14="http://schemas.microsoft.com/office/powerpoint/2010/main" val="3705287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5B1E738-2E03-2DE9-13C5-0397197196D3}"/>
              </a:ext>
            </a:extLst>
          </p:cNvPr>
          <p:cNvSpPr>
            <a:spLocks noGrp="1"/>
          </p:cNvSpPr>
          <p:nvPr>
            <p:ph type="body" sz="quarter" idx="11"/>
          </p:nvPr>
        </p:nvSpPr>
        <p:spPr/>
        <p:txBody>
          <a:bodyPr>
            <a:normAutofit lnSpcReduction="10000"/>
          </a:bodyPr>
          <a:lstStyle/>
          <a:p>
            <a:pPr marL="0" indent="0">
              <a:buNone/>
            </a:pPr>
            <a:r>
              <a:rPr lang="de-DE" sz="1700" dirty="0"/>
              <a:t>Viele Begründungen von Abweichungen betreffen den Betreiber bzw. Nutzung im Alltag z. B: </a:t>
            </a:r>
          </a:p>
          <a:p>
            <a:r>
              <a:rPr lang="de-DE" sz="1600" dirty="0"/>
              <a:t>By-Pass Lösung bedeutet, dass Türen nicht abgesperrt werden dürfen oder aufwendige Fluchtwegterminals. </a:t>
            </a:r>
          </a:p>
          <a:p>
            <a:r>
              <a:rPr lang="de-DE" sz="1600" dirty="0"/>
              <a:t>Beschränkung der Brandlast im Rettungsweg setzt einen sehr guten organisatorischen Brandschutz voraus</a:t>
            </a:r>
          </a:p>
          <a:p>
            <a:r>
              <a:rPr lang="de-DE" sz="1600" dirty="0"/>
              <a:t>Bei Ausgängen direkt ins Freie muss der Sonnenschutz berücksichtigt werden.  </a:t>
            </a:r>
          </a:p>
          <a:p>
            <a:r>
              <a:rPr lang="de-DE" sz="1600" dirty="0"/>
              <a:t>Anlagentechnischer Brandschutz benötigt eine entsprechende Wartung</a:t>
            </a:r>
          </a:p>
          <a:p>
            <a:r>
              <a:rPr lang="de-DE" sz="1600" dirty="0"/>
              <a:t>Evakuierungskonzepte benötigen hohen Schulungsaufwand und dauerhaftes Vorhalten von Personal</a:t>
            </a:r>
          </a:p>
          <a:p>
            <a:r>
              <a:rPr lang="de-DE" sz="1600" dirty="0"/>
              <a:t>Bei Neuanschaffung der Küche muss an den Schlüsselschalter gedacht werden….</a:t>
            </a:r>
          </a:p>
          <a:p>
            <a:endParaRPr lang="de-DE" dirty="0"/>
          </a:p>
          <a:p>
            <a:endParaRPr lang="de-DE" dirty="0"/>
          </a:p>
          <a:p>
            <a:endParaRPr lang="de-DE" dirty="0"/>
          </a:p>
        </p:txBody>
      </p:sp>
      <p:sp>
        <p:nvSpPr>
          <p:cNvPr id="3" name="Titel 2">
            <a:extLst>
              <a:ext uri="{FF2B5EF4-FFF2-40B4-BE49-F238E27FC236}">
                <a16:creationId xmlns:a16="http://schemas.microsoft.com/office/drawing/2014/main" id="{0D77AF51-DF1C-87B4-0E0F-2333C35222BA}"/>
              </a:ext>
            </a:extLst>
          </p:cNvPr>
          <p:cNvSpPr>
            <a:spLocks noGrp="1"/>
          </p:cNvSpPr>
          <p:nvPr>
            <p:ph type="title"/>
          </p:nvPr>
        </p:nvSpPr>
        <p:spPr/>
        <p:txBody>
          <a:bodyPr/>
          <a:lstStyle/>
          <a:p>
            <a:r>
              <a:rPr lang="de-DE" dirty="0"/>
              <a:t>Wesentlicher Faktor: Betreiber/Nutzer</a:t>
            </a:r>
          </a:p>
        </p:txBody>
      </p:sp>
      <p:sp>
        <p:nvSpPr>
          <p:cNvPr id="4" name="Foliennummernplatzhalter 3">
            <a:extLst>
              <a:ext uri="{FF2B5EF4-FFF2-40B4-BE49-F238E27FC236}">
                <a16:creationId xmlns:a16="http://schemas.microsoft.com/office/drawing/2014/main" id="{6954C3F8-2B09-C889-45B9-62BF7D434856}"/>
              </a:ext>
            </a:extLst>
          </p:cNvPr>
          <p:cNvSpPr>
            <a:spLocks noGrp="1"/>
          </p:cNvSpPr>
          <p:nvPr>
            <p:ph type="sldNum" sz="quarter" idx="10"/>
          </p:nvPr>
        </p:nvSpPr>
        <p:spPr/>
        <p:txBody>
          <a:bodyPr/>
          <a:lstStyle/>
          <a:p>
            <a:fld id="{0F68FDC4-2A5C-8449-A02B-45B56736D6D7}" type="slidenum">
              <a:rPr lang="de-DE" smtClean="0"/>
              <a:pPr/>
              <a:t>27</a:t>
            </a:fld>
            <a:endParaRPr lang="de-DE" dirty="0"/>
          </a:p>
        </p:txBody>
      </p:sp>
    </p:spTree>
    <p:extLst>
      <p:ext uri="{BB962C8B-B14F-4D97-AF65-F5344CB8AC3E}">
        <p14:creationId xmlns:p14="http://schemas.microsoft.com/office/powerpoint/2010/main" val="3128415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3305774-D4B8-D2EB-CE91-3BCDEE48CC25}"/>
              </a:ext>
            </a:extLst>
          </p:cNvPr>
          <p:cNvSpPr>
            <a:spLocks noGrp="1"/>
          </p:cNvSpPr>
          <p:nvPr>
            <p:ph type="sldNum" sz="quarter" idx="10"/>
          </p:nvPr>
        </p:nvSpPr>
        <p:spPr/>
        <p:txBody>
          <a:bodyPr/>
          <a:lstStyle/>
          <a:p>
            <a:fld id="{0F68FDC4-2A5C-8449-A02B-45B56736D6D7}" type="slidenum">
              <a:rPr lang="de-DE" smtClean="0"/>
              <a:pPr/>
              <a:t>28</a:t>
            </a:fld>
            <a:endParaRPr lang="de-DE" dirty="0"/>
          </a:p>
        </p:txBody>
      </p:sp>
      <p:sp>
        <p:nvSpPr>
          <p:cNvPr id="3" name="Titel 2">
            <a:extLst>
              <a:ext uri="{FF2B5EF4-FFF2-40B4-BE49-F238E27FC236}">
                <a16:creationId xmlns:a16="http://schemas.microsoft.com/office/drawing/2014/main" id="{0A51A857-A075-5DD0-6D13-E88F177E107F}"/>
              </a:ext>
            </a:extLst>
          </p:cNvPr>
          <p:cNvSpPr>
            <a:spLocks noGrp="1"/>
          </p:cNvSpPr>
          <p:nvPr>
            <p:ph type="title"/>
          </p:nvPr>
        </p:nvSpPr>
        <p:spPr/>
        <p:txBody>
          <a:bodyPr/>
          <a:lstStyle/>
          <a:p>
            <a:r>
              <a:rPr lang="de-DE" dirty="0"/>
              <a:t>Fazit</a:t>
            </a:r>
          </a:p>
        </p:txBody>
      </p:sp>
      <p:sp>
        <p:nvSpPr>
          <p:cNvPr id="4" name="Textplatzhalter 3">
            <a:extLst>
              <a:ext uri="{FF2B5EF4-FFF2-40B4-BE49-F238E27FC236}">
                <a16:creationId xmlns:a16="http://schemas.microsoft.com/office/drawing/2014/main" id="{25239FF8-C764-1128-1B29-6C231348CA06}"/>
              </a:ext>
            </a:extLst>
          </p:cNvPr>
          <p:cNvSpPr>
            <a:spLocks noGrp="1"/>
          </p:cNvSpPr>
          <p:nvPr>
            <p:ph type="body" sz="quarter" idx="11"/>
          </p:nvPr>
        </p:nvSpPr>
        <p:spPr/>
        <p:txBody>
          <a:bodyPr/>
          <a:lstStyle/>
          <a:p>
            <a:endParaRPr lang="de-DE"/>
          </a:p>
        </p:txBody>
      </p:sp>
    </p:spTree>
    <p:extLst>
      <p:ext uri="{BB962C8B-B14F-4D97-AF65-F5344CB8AC3E}">
        <p14:creationId xmlns:p14="http://schemas.microsoft.com/office/powerpoint/2010/main" val="3405256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E901BB7-E38A-3B38-3D97-4EA8A918EA3A}"/>
              </a:ext>
            </a:extLst>
          </p:cNvPr>
          <p:cNvSpPr>
            <a:spLocks noGrp="1"/>
          </p:cNvSpPr>
          <p:nvPr>
            <p:ph type="body" sz="quarter" idx="11"/>
          </p:nvPr>
        </p:nvSpPr>
        <p:spPr/>
        <p:txBody>
          <a:bodyPr>
            <a:normAutofit lnSpcReduction="10000"/>
          </a:bodyPr>
          <a:lstStyle/>
          <a:p>
            <a:r>
              <a:rPr lang="de-DE" sz="1700" dirty="0"/>
              <a:t>Das Erfordernis des notwendigen Flurs ist u.a. abhängig von der konzeptionellen Planung</a:t>
            </a:r>
          </a:p>
          <a:p>
            <a:r>
              <a:rPr lang="de-DE" sz="1700" dirty="0"/>
              <a:t>Bei Nutzungseinheiten bis 400 m² im Standardbau mit einem konzeptionellen Flur wird es oft Möglichkeiten geben auf die Ausbildung eines notwendigen Flurs zu verzichten und das gleiche Sicherheitsniveau zu erhalten. </a:t>
            </a:r>
          </a:p>
          <a:p>
            <a:r>
              <a:rPr lang="de-DE" sz="1700" dirty="0"/>
              <a:t>Im Sonderbau ist die Ausbildung von notwendigen Fluren u.a. abhängig von Nutzeranzahl, Qualität und Anordnung der Rettungswege festzulegen. </a:t>
            </a:r>
          </a:p>
          <a:p>
            <a:r>
              <a:rPr lang="de-DE" sz="1700" dirty="0"/>
              <a:t>Soll auf notwendige Flure verzichtet werden, müssen Schutzziele weitergedacht werden</a:t>
            </a:r>
          </a:p>
          <a:p>
            <a:r>
              <a:rPr lang="de-DE" sz="1700" dirty="0"/>
              <a:t>Sind Maßnahmen erforderlich, die von Betreiber zu berücksichtigen sind, muss dieser in der Planung involviert werden. </a:t>
            </a:r>
          </a:p>
          <a:p>
            <a:endParaRPr lang="de-DE" dirty="0"/>
          </a:p>
          <a:p>
            <a:endParaRPr lang="de-DE" dirty="0"/>
          </a:p>
          <a:p>
            <a:endParaRPr lang="de-DE" dirty="0"/>
          </a:p>
          <a:p>
            <a:endParaRPr lang="de-DE" dirty="0"/>
          </a:p>
        </p:txBody>
      </p:sp>
      <p:sp>
        <p:nvSpPr>
          <p:cNvPr id="3" name="Titel 2">
            <a:extLst>
              <a:ext uri="{FF2B5EF4-FFF2-40B4-BE49-F238E27FC236}">
                <a16:creationId xmlns:a16="http://schemas.microsoft.com/office/drawing/2014/main" id="{47F787F9-3373-FB49-C016-28E0167E133C}"/>
              </a:ext>
            </a:extLst>
          </p:cNvPr>
          <p:cNvSpPr>
            <a:spLocks noGrp="1"/>
          </p:cNvSpPr>
          <p:nvPr>
            <p:ph type="title"/>
          </p:nvPr>
        </p:nvSpPr>
        <p:spPr/>
        <p:txBody>
          <a:bodyPr/>
          <a:lstStyle/>
          <a:p>
            <a:r>
              <a:rPr lang="de-DE" dirty="0"/>
              <a:t>Fazit</a:t>
            </a:r>
          </a:p>
        </p:txBody>
      </p:sp>
      <p:sp>
        <p:nvSpPr>
          <p:cNvPr id="4" name="Foliennummernplatzhalter 3">
            <a:extLst>
              <a:ext uri="{FF2B5EF4-FFF2-40B4-BE49-F238E27FC236}">
                <a16:creationId xmlns:a16="http://schemas.microsoft.com/office/drawing/2014/main" id="{D07C75FD-B175-9792-0113-D4FD01236EF7}"/>
              </a:ext>
            </a:extLst>
          </p:cNvPr>
          <p:cNvSpPr>
            <a:spLocks noGrp="1"/>
          </p:cNvSpPr>
          <p:nvPr>
            <p:ph type="sldNum" sz="quarter" idx="10"/>
          </p:nvPr>
        </p:nvSpPr>
        <p:spPr/>
        <p:txBody>
          <a:bodyPr/>
          <a:lstStyle/>
          <a:p>
            <a:fld id="{0F68FDC4-2A5C-8449-A02B-45B56736D6D7}" type="slidenum">
              <a:rPr lang="de-DE" smtClean="0"/>
              <a:pPr/>
              <a:t>29</a:t>
            </a:fld>
            <a:endParaRPr lang="de-DE" dirty="0"/>
          </a:p>
        </p:txBody>
      </p:sp>
    </p:spTree>
    <p:extLst>
      <p:ext uri="{BB962C8B-B14F-4D97-AF65-F5344CB8AC3E}">
        <p14:creationId xmlns:p14="http://schemas.microsoft.com/office/powerpoint/2010/main" val="3211713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24496FD-1B28-C167-63E3-3EF1DCDBB9CF}"/>
              </a:ext>
            </a:extLst>
          </p:cNvPr>
          <p:cNvSpPr>
            <a:spLocks noGrp="1"/>
          </p:cNvSpPr>
          <p:nvPr>
            <p:ph type="body" sz="quarter" idx="10"/>
          </p:nvPr>
        </p:nvSpPr>
        <p:spPr/>
        <p:txBody>
          <a:bodyPr>
            <a:normAutofit lnSpcReduction="10000"/>
          </a:bodyPr>
          <a:lstStyle/>
          <a:p>
            <a:r>
              <a:rPr lang="de-DE" dirty="0"/>
              <a:t>Definition notwendiger Flur</a:t>
            </a:r>
          </a:p>
          <a:p>
            <a:r>
              <a:rPr lang="de-DE" dirty="0"/>
              <a:t>Welche Sicherheit soll der notwendige Flur bieten?</a:t>
            </a:r>
          </a:p>
          <a:p>
            <a:r>
              <a:rPr lang="de-DE" dirty="0"/>
              <a:t>Beispiele (Teil-)Nutzungseinheiten ohne notwendigen Flur</a:t>
            </a:r>
          </a:p>
          <a:p>
            <a:r>
              <a:rPr lang="de-DE" dirty="0"/>
              <a:t>Fazit</a:t>
            </a:r>
          </a:p>
          <a:p>
            <a:endParaRPr lang="de-DE" dirty="0"/>
          </a:p>
        </p:txBody>
      </p:sp>
      <p:sp>
        <p:nvSpPr>
          <p:cNvPr id="3" name="Titel 2">
            <a:extLst>
              <a:ext uri="{FF2B5EF4-FFF2-40B4-BE49-F238E27FC236}">
                <a16:creationId xmlns:a16="http://schemas.microsoft.com/office/drawing/2014/main" id="{DD150733-A12F-D51B-B6FC-44ABA3CE4DA3}"/>
              </a:ext>
            </a:extLst>
          </p:cNvPr>
          <p:cNvSpPr>
            <a:spLocks noGrp="1"/>
          </p:cNvSpPr>
          <p:nvPr>
            <p:ph type="title"/>
          </p:nvPr>
        </p:nvSpPr>
        <p:spPr/>
        <p:txBody>
          <a:bodyPr/>
          <a:lstStyle/>
          <a:p>
            <a:r>
              <a:rPr lang="de-DE" dirty="0" err="1"/>
              <a:t>agenda</a:t>
            </a:r>
            <a:endParaRPr lang="de-DE" dirty="0"/>
          </a:p>
        </p:txBody>
      </p:sp>
      <p:sp>
        <p:nvSpPr>
          <p:cNvPr id="4" name="Foliennummernplatzhalter 3">
            <a:extLst>
              <a:ext uri="{FF2B5EF4-FFF2-40B4-BE49-F238E27FC236}">
                <a16:creationId xmlns:a16="http://schemas.microsoft.com/office/drawing/2014/main" id="{CA41C203-D097-D6ED-AA57-0E81C5D2892F}"/>
              </a:ext>
            </a:extLst>
          </p:cNvPr>
          <p:cNvSpPr>
            <a:spLocks noGrp="1"/>
          </p:cNvSpPr>
          <p:nvPr>
            <p:ph type="sldNum" sz="quarter" idx="11"/>
          </p:nvPr>
        </p:nvSpPr>
        <p:spPr/>
        <p:txBody>
          <a:bodyPr/>
          <a:lstStyle/>
          <a:p>
            <a:fld id="{0F68FDC4-2A5C-8449-A02B-45B56736D6D7}" type="slidenum">
              <a:rPr lang="de-DE" smtClean="0"/>
              <a:pPr/>
              <a:t>3</a:t>
            </a:fld>
            <a:endParaRPr lang="de-DE" dirty="0"/>
          </a:p>
        </p:txBody>
      </p:sp>
    </p:spTree>
    <p:extLst>
      <p:ext uri="{BB962C8B-B14F-4D97-AF65-F5344CB8AC3E}">
        <p14:creationId xmlns:p14="http://schemas.microsoft.com/office/powerpoint/2010/main" val="9006462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44C2231-0FB5-AD7F-4DC6-D561373B324B}"/>
              </a:ext>
            </a:extLst>
          </p:cNvPr>
          <p:cNvSpPr>
            <a:spLocks noGrp="1"/>
          </p:cNvSpPr>
          <p:nvPr>
            <p:ph type="body" sz="quarter" idx="11"/>
          </p:nvPr>
        </p:nvSpPr>
        <p:spPr/>
        <p:txBody>
          <a:bodyPr>
            <a:normAutofit/>
          </a:bodyPr>
          <a:lstStyle/>
          <a:p>
            <a:pPr marL="0" indent="0">
              <a:buNone/>
            </a:pPr>
            <a:r>
              <a:rPr lang="de-DE" sz="1700" i="1" dirty="0">
                <a:solidFill>
                  <a:schemeClr val="bg1">
                    <a:lumMod val="50000"/>
                  </a:schemeClr>
                </a:solidFill>
              </a:rPr>
              <a:t>Art. 3 BayBO Allgemeine Anforderungen </a:t>
            </a:r>
          </a:p>
          <a:p>
            <a:pPr marL="0" indent="0">
              <a:buNone/>
            </a:pPr>
            <a:r>
              <a:rPr lang="de-DE" sz="1700" i="1" dirty="0">
                <a:solidFill>
                  <a:schemeClr val="bg1">
                    <a:lumMod val="50000"/>
                  </a:schemeClr>
                </a:solidFill>
              </a:rPr>
              <a:t>Bei der Anordnung, Errichtung, Änderung, Nutzungsänderung, Instandhaltung und Beseitigung von Anlagen sind die Belange der Baukultur, insbesondere die anerkannten Regeln der Baukunst, so zu berücksichtigen, dass die öffentliche Sicherheit und Ordnung, insbesondere Leben und Gesundheit, und die natürlichen Lebensgrundlagen nicht gefährdet werden. </a:t>
            </a:r>
          </a:p>
          <a:p>
            <a:pPr marL="0" indent="0">
              <a:buNone/>
            </a:pPr>
            <a:endParaRPr lang="de-DE" sz="1700" i="1" dirty="0">
              <a:solidFill>
                <a:schemeClr val="bg1">
                  <a:lumMod val="50000"/>
                </a:schemeClr>
              </a:solidFill>
            </a:endParaRPr>
          </a:p>
          <a:p>
            <a:pPr marL="0" indent="0">
              <a:buNone/>
            </a:pPr>
            <a:r>
              <a:rPr lang="de-DE" sz="1700" i="1" dirty="0"/>
              <a:t>Anlagen müssen bei ordnungsgemäßer Instandhaltung die Anforderungen des Satzes 1 während einer dem Zweck entsprechenden </a:t>
            </a:r>
            <a:r>
              <a:rPr lang="de-DE" sz="1700" b="1" i="1" dirty="0"/>
              <a:t>angemessenen Zeitdauer</a:t>
            </a:r>
            <a:r>
              <a:rPr lang="de-DE" sz="1700" i="1" dirty="0"/>
              <a:t> erfüllen und ohne Missstände benutzbar sein</a:t>
            </a:r>
            <a:r>
              <a:rPr lang="de-DE" sz="1700" dirty="0"/>
              <a:t>.</a:t>
            </a:r>
          </a:p>
        </p:txBody>
      </p:sp>
      <p:sp>
        <p:nvSpPr>
          <p:cNvPr id="3" name="Titel 2">
            <a:extLst>
              <a:ext uri="{FF2B5EF4-FFF2-40B4-BE49-F238E27FC236}">
                <a16:creationId xmlns:a16="http://schemas.microsoft.com/office/drawing/2014/main" id="{EEA14B42-4B1D-34C4-AF33-EB8185DEB950}"/>
              </a:ext>
            </a:extLst>
          </p:cNvPr>
          <p:cNvSpPr>
            <a:spLocks noGrp="1"/>
          </p:cNvSpPr>
          <p:nvPr>
            <p:ph type="title"/>
          </p:nvPr>
        </p:nvSpPr>
        <p:spPr/>
        <p:txBody>
          <a:bodyPr/>
          <a:lstStyle/>
          <a:p>
            <a:r>
              <a:rPr lang="de-DE" dirty="0"/>
              <a:t>Grundsätzlich gilt:</a:t>
            </a:r>
          </a:p>
        </p:txBody>
      </p:sp>
      <p:sp>
        <p:nvSpPr>
          <p:cNvPr id="4" name="Foliennummernplatzhalter 3">
            <a:extLst>
              <a:ext uri="{FF2B5EF4-FFF2-40B4-BE49-F238E27FC236}">
                <a16:creationId xmlns:a16="http://schemas.microsoft.com/office/drawing/2014/main" id="{71A7A759-2E97-13E8-F4D8-D510DC31D183}"/>
              </a:ext>
            </a:extLst>
          </p:cNvPr>
          <p:cNvSpPr>
            <a:spLocks noGrp="1"/>
          </p:cNvSpPr>
          <p:nvPr>
            <p:ph type="sldNum" sz="quarter" idx="10"/>
          </p:nvPr>
        </p:nvSpPr>
        <p:spPr/>
        <p:txBody>
          <a:bodyPr/>
          <a:lstStyle/>
          <a:p>
            <a:fld id="{0F68FDC4-2A5C-8449-A02B-45B56736D6D7}" type="slidenum">
              <a:rPr lang="de-DE" smtClean="0"/>
              <a:pPr/>
              <a:t>30</a:t>
            </a:fld>
            <a:endParaRPr lang="de-DE" dirty="0"/>
          </a:p>
        </p:txBody>
      </p:sp>
    </p:spTree>
    <p:extLst>
      <p:ext uri="{BB962C8B-B14F-4D97-AF65-F5344CB8AC3E}">
        <p14:creationId xmlns:p14="http://schemas.microsoft.com/office/powerpoint/2010/main" val="1872573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1" descr="Ein Bild, das Himmel, draußen, Gebäude, Eigentum enthält.&#10;&#10;Automatisch generierte Beschreibung">
            <a:extLst>
              <a:ext uri="{FF2B5EF4-FFF2-40B4-BE49-F238E27FC236}">
                <a16:creationId xmlns:a16="http://schemas.microsoft.com/office/drawing/2014/main" id="{38DD3453-F5CF-EBCD-3078-0DA83318BF6C}"/>
              </a:ext>
            </a:extLst>
          </p:cNvPr>
          <p:cNvPicPr>
            <a:picLocks noChangeAspect="1"/>
          </p:cNvPicPr>
          <p:nvPr/>
        </p:nvPicPr>
        <p:blipFill rotWithShape="1">
          <a:blip r:embed="rId2"/>
          <a:srcRect r="24862" b="17156"/>
          <a:stretch/>
        </p:blipFill>
        <p:spPr>
          <a:xfrm>
            <a:off x="0" y="997010"/>
            <a:ext cx="9144000" cy="3430611"/>
          </a:xfrm>
          <a:prstGeom prst="rect">
            <a:avLst/>
          </a:prstGeom>
        </p:spPr>
      </p:pic>
      <p:pic>
        <p:nvPicPr>
          <p:cNvPr id="23" name="Grafik 22">
            <a:extLst>
              <a:ext uri="{FF2B5EF4-FFF2-40B4-BE49-F238E27FC236}">
                <a16:creationId xmlns:a16="http://schemas.microsoft.com/office/drawing/2014/main" id="{4A7D6E41-460F-7344-9EAE-F9B624FCF53C}"/>
              </a:ext>
            </a:extLst>
          </p:cNvPr>
          <p:cNvPicPr>
            <a:picLocks noChangeAspect="1"/>
          </p:cNvPicPr>
          <p:nvPr/>
        </p:nvPicPr>
        <p:blipFill>
          <a:blip r:embed="rId3"/>
          <a:stretch>
            <a:fillRect/>
          </a:stretch>
        </p:blipFill>
        <p:spPr>
          <a:xfrm>
            <a:off x="0" y="0"/>
            <a:ext cx="3969352" cy="1038958"/>
          </a:xfrm>
          <a:prstGeom prst="rect">
            <a:avLst/>
          </a:prstGeom>
        </p:spPr>
      </p:pic>
      <p:pic>
        <p:nvPicPr>
          <p:cNvPr id="5" name="Grafik 4" descr="Gemeinwohl-Ökonomie: Wirtschaft am Wendepunkt? - ver.de">
            <a:extLst>
              <a:ext uri="{FF2B5EF4-FFF2-40B4-BE49-F238E27FC236}">
                <a16:creationId xmlns:a16="http://schemas.microsoft.com/office/drawing/2014/main" id="{B5C81B57-2C52-3381-3028-FF987AC6620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58791" y="173777"/>
            <a:ext cx="749137" cy="659093"/>
          </a:xfrm>
          <a:prstGeom prst="rect">
            <a:avLst/>
          </a:prstGeom>
          <a:noFill/>
          <a:ln>
            <a:noFill/>
          </a:ln>
        </p:spPr>
      </p:pic>
      <p:pic>
        <p:nvPicPr>
          <p:cNvPr id="6" name="Grafik 5" descr="Ein Bild, das Text, Schrift, Screenshot, Logo enthält.&#10;&#10;Automatisch generierte Beschreibung">
            <a:extLst>
              <a:ext uri="{FF2B5EF4-FFF2-40B4-BE49-F238E27FC236}">
                <a16:creationId xmlns:a16="http://schemas.microsoft.com/office/drawing/2014/main" id="{AD63C80C-AFBB-136C-7768-673F74BD24E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00150" y="205523"/>
            <a:ext cx="424009" cy="589246"/>
          </a:xfrm>
          <a:prstGeom prst="rect">
            <a:avLst/>
          </a:prstGeom>
          <a:noFill/>
          <a:ln>
            <a:noFill/>
          </a:ln>
        </p:spPr>
      </p:pic>
      <p:pic>
        <p:nvPicPr>
          <p:cNvPr id="27" name="Grafik 26" descr="Ein Bild, das Text, Screenshot, Schrift, Rechteck enthält.&#10;&#10;Automatisch generierte Beschreibung">
            <a:extLst>
              <a:ext uri="{FF2B5EF4-FFF2-40B4-BE49-F238E27FC236}">
                <a16:creationId xmlns:a16="http://schemas.microsoft.com/office/drawing/2014/main" id="{6D98B388-C48E-ABD5-007B-027BE0AD2328}"/>
              </a:ext>
            </a:extLst>
          </p:cNvPr>
          <p:cNvPicPr>
            <a:picLocks noChangeAspect="1"/>
          </p:cNvPicPr>
          <p:nvPr/>
        </p:nvPicPr>
        <p:blipFill>
          <a:blip r:embed="rId6"/>
          <a:stretch>
            <a:fillRect/>
          </a:stretch>
        </p:blipFill>
        <p:spPr>
          <a:xfrm>
            <a:off x="5560847" y="99848"/>
            <a:ext cx="2265775" cy="917338"/>
          </a:xfrm>
          <a:prstGeom prst="rect">
            <a:avLst/>
          </a:prstGeom>
        </p:spPr>
      </p:pic>
      <p:pic>
        <p:nvPicPr>
          <p:cNvPr id="2" name="Grafik 1">
            <a:extLst>
              <a:ext uri="{FF2B5EF4-FFF2-40B4-BE49-F238E27FC236}">
                <a16:creationId xmlns:a16="http://schemas.microsoft.com/office/drawing/2014/main" id="{729E9F83-E80D-1AEE-B4A8-DBDB0E759AD2}"/>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b="-2"/>
          <a:stretch/>
        </p:blipFill>
        <p:spPr>
          <a:xfrm>
            <a:off x="2343752" y="3948441"/>
            <a:ext cx="6800248" cy="479180"/>
          </a:xfrm>
          <a:prstGeom prst="rect">
            <a:avLst/>
          </a:prstGeom>
        </p:spPr>
      </p:pic>
      <p:sp>
        <p:nvSpPr>
          <p:cNvPr id="4" name="Textfeld 3">
            <a:extLst>
              <a:ext uri="{FF2B5EF4-FFF2-40B4-BE49-F238E27FC236}">
                <a16:creationId xmlns:a16="http://schemas.microsoft.com/office/drawing/2014/main" id="{47147975-4414-DE22-1E81-21B84D189117}"/>
              </a:ext>
            </a:extLst>
          </p:cNvPr>
          <p:cNvSpPr txBox="1"/>
          <p:nvPr/>
        </p:nvSpPr>
        <p:spPr>
          <a:xfrm>
            <a:off x="2343752" y="3990389"/>
            <a:ext cx="6800248" cy="400110"/>
          </a:xfrm>
          <a:prstGeom prst="rect">
            <a:avLst/>
          </a:prstGeom>
          <a:noFill/>
        </p:spPr>
        <p:txBody>
          <a:bodyPr wrap="square">
            <a:spAutoFit/>
          </a:bodyPr>
          <a:lstStyle/>
          <a:p>
            <a:pPr algn="ctr"/>
            <a:r>
              <a:rPr lang="de-DE" sz="2000" dirty="0">
                <a:solidFill>
                  <a:schemeClr val="tx1"/>
                </a:solidFill>
                <a:latin typeface="+mj-lt"/>
              </a:rPr>
              <a:t>VIELEN DANK FÜR IHRE AUFMERKSAMKEIT</a:t>
            </a:r>
          </a:p>
        </p:txBody>
      </p:sp>
      <p:sp>
        <p:nvSpPr>
          <p:cNvPr id="3" name="Rechteck 2">
            <a:extLst>
              <a:ext uri="{FF2B5EF4-FFF2-40B4-BE49-F238E27FC236}">
                <a16:creationId xmlns:a16="http://schemas.microsoft.com/office/drawing/2014/main" id="{B552187C-3178-5782-98CE-EE8B00696390}"/>
              </a:ext>
            </a:extLst>
          </p:cNvPr>
          <p:cNvSpPr/>
          <p:nvPr/>
        </p:nvSpPr>
        <p:spPr>
          <a:xfrm>
            <a:off x="114300" y="4524375"/>
            <a:ext cx="8286750" cy="5192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15939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D8CBFB8-EB63-3C23-96D5-9E1D9A281BED}"/>
              </a:ext>
            </a:extLst>
          </p:cNvPr>
          <p:cNvSpPr>
            <a:spLocks noGrp="1"/>
          </p:cNvSpPr>
          <p:nvPr>
            <p:ph type="sldNum" sz="quarter" idx="10"/>
          </p:nvPr>
        </p:nvSpPr>
        <p:spPr/>
        <p:txBody>
          <a:bodyPr/>
          <a:lstStyle/>
          <a:p>
            <a:fld id="{0F68FDC4-2A5C-8449-A02B-45B56736D6D7}" type="slidenum">
              <a:rPr lang="de-DE" smtClean="0"/>
              <a:pPr/>
              <a:t>4</a:t>
            </a:fld>
            <a:endParaRPr lang="de-DE" dirty="0"/>
          </a:p>
        </p:txBody>
      </p:sp>
      <p:sp>
        <p:nvSpPr>
          <p:cNvPr id="3" name="Titel 2">
            <a:extLst>
              <a:ext uri="{FF2B5EF4-FFF2-40B4-BE49-F238E27FC236}">
                <a16:creationId xmlns:a16="http://schemas.microsoft.com/office/drawing/2014/main" id="{C86670FB-EF32-C70D-B481-3AE80160B3F9}"/>
              </a:ext>
            </a:extLst>
          </p:cNvPr>
          <p:cNvSpPr>
            <a:spLocks noGrp="1"/>
          </p:cNvSpPr>
          <p:nvPr>
            <p:ph type="title"/>
          </p:nvPr>
        </p:nvSpPr>
        <p:spPr/>
        <p:txBody>
          <a:bodyPr/>
          <a:lstStyle/>
          <a:p>
            <a:r>
              <a:rPr lang="de-DE" dirty="0"/>
              <a:t>Versuchte Definition notwendiger Flur</a:t>
            </a:r>
          </a:p>
        </p:txBody>
      </p:sp>
      <p:sp>
        <p:nvSpPr>
          <p:cNvPr id="4" name="Textplatzhalter 3">
            <a:extLst>
              <a:ext uri="{FF2B5EF4-FFF2-40B4-BE49-F238E27FC236}">
                <a16:creationId xmlns:a16="http://schemas.microsoft.com/office/drawing/2014/main" id="{54C173C9-E323-877B-0B31-9C46C9B042AA}"/>
              </a:ext>
            </a:extLst>
          </p:cNvPr>
          <p:cNvSpPr>
            <a:spLocks noGrp="1"/>
          </p:cNvSpPr>
          <p:nvPr>
            <p:ph type="body" sz="quarter" idx="11"/>
          </p:nvPr>
        </p:nvSpPr>
        <p:spPr/>
        <p:txBody>
          <a:bodyPr/>
          <a:lstStyle/>
          <a:p>
            <a:r>
              <a:rPr lang="de-DE" dirty="0"/>
              <a:t>Klarstellung innerhalb von Nutzungseinheiten</a:t>
            </a:r>
          </a:p>
        </p:txBody>
      </p:sp>
    </p:spTree>
    <p:extLst>
      <p:ext uri="{BB962C8B-B14F-4D97-AF65-F5344CB8AC3E}">
        <p14:creationId xmlns:p14="http://schemas.microsoft.com/office/powerpoint/2010/main" val="4041330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112EB72-3B6E-B6C7-3A30-455187FAF05D}"/>
              </a:ext>
            </a:extLst>
          </p:cNvPr>
          <p:cNvSpPr>
            <a:spLocks noGrp="1"/>
          </p:cNvSpPr>
          <p:nvPr>
            <p:ph type="body" sz="quarter" idx="11"/>
          </p:nvPr>
        </p:nvSpPr>
        <p:spPr/>
        <p:txBody>
          <a:bodyPr>
            <a:normAutofit lnSpcReduction="10000"/>
          </a:bodyPr>
          <a:lstStyle/>
          <a:p>
            <a:r>
              <a:rPr lang="de-DE" sz="1700" dirty="0"/>
              <a:t>Ein notwendiger Flur dient der horizontalen Erschließung innerhalb einer Nutzungseinheit </a:t>
            </a:r>
          </a:p>
          <a:p>
            <a:r>
              <a:rPr lang="de-DE" sz="1700" dirty="0"/>
              <a:t>Verbindung von Aufenthaltsräumen bzw. Nutzungseinheiten mit Aufenthaltsräumen mit dem Treppenraum oder Ausgang ins Freie </a:t>
            </a:r>
            <a:br>
              <a:rPr lang="de-DE" sz="1700" dirty="0"/>
            </a:br>
            <a:r>
              <a:rPr lang="de-DE" sz="1700" dirty="0"/>
              <a:t>(allseits durch Wände und Decken umschlossene Erschließungsflächen)</a:t>
            </a:r>
          </a:p>
          <a:p>
            <a:pPr marL="0" indent="0">
              <a:buNone/>
            </a:pPr>
            <a:endParaRPr lang="de-DE" sz="1700" dirty="0"/>
          </a:p>
          <a:p>
            <a:r>
              <a:rPr lang="de-DE" sz="1700" dirty="0"/>
              <a:t>Nutzungen über die Erschließungsfunktion hinaus, können die Definition des notwendigen Flurs „gefährden“, z.B.:</a:t>
            </a:r>
          </a:p>
          <a:p>
            <a:pPr lvl="1"/>
            <a:r>
              <a:rPr lang="de-DE" sz="1700" dirty="0"/>
              <a:t>Eine Lagerung kann eine eigenständige, dauerhafte Nutzung darstellen</a:t>
            </a:r>
          </a:p>
          <a:p>
            <a:pPr lvl="1"/>
            <a:r>
              <a:rPr lang="de-DE" sz="1700" dirty="0"/>
              <a:t>Der Einbau von Empfangsbereichen, o.Ä. entspricht nicht dem Wesen eines       </a:t>
            </a:r>
            <a:br>
              <a:rPr lang="de-DE" sz="1700" dirty="0"/>
            </a:br>
            <a:r>
              <a:rPr lang="de-DE" sz="1700" dirty="0"/>
              <a:t>notwendigen  Flurs</a:t>
            </a:r>
          </a:p>
          <a:p>
            <a:pPr marL="0" indent="0">
              <a:buNone/>
            </a:pPr>
            <a:endParaRPr lang="de-DE" dirty="0"/>
          </a:p>
        </p:txBody>
      </p:sp>
      <p:sp>
        <p:nvSpPr>
          <p:cNvPr id="3" name="Titel 2">
            <a:extLst>
              <a:ext uri="{FF2B5EF4-FFF2-40B4-BE49-F238E27FC236}">
                <a16:creationId xmlns:a16="http://schemas.microsoft.com/office/drawing/2014/main" id="{45BBCEDF-4B80-2242-00CB-2E45C0C7A6E2}"/>
              </a:ext>
            </a:extLst>
          </p:cNvPr>
          <p:cNvSpPr>
            <a:spLocks noGrp="1"/>
          </p:cNvSpPr>
          <p:nvPr>
            <p:ph type="title"/>
          </p:nvPr>
        </p:nvSpPr>
        <p:spPr/>
        <p:txBody>
          <a:bodyPr/>
          <a:lstStyle/>
          <a:p>
            <a:r>
              <a:rPr lang="de-DE" dirty="0"/>
              <a:t>Definition notwendiger Flur</a:t>
            </a:r>
          </a:p>
        </p:txBody>
      </p:sp>
      <p:sp>
        <p:nvSpPr>
          <p:cNvPr id="4" name="Foliennummernplatzhalter 3">
            <a:extLst>
              <a:ext uri="{FF2B5EF4-FFF2-40B4-BE49-F238E27FC236}">
                <a16:creationId xmlns:a16="http://schemas.microsoft.com/office/drawing/2014/main" id="{27B0E218-AAE9-7BE8-C5E9-8374940E16F7}"/>
              </a:ext>
            </a:extLst>
          </p:cNvPr>
          <p:cNvSpPr>
            <a:spLocks noGrp="1"/>
          </p:cNvSpPr>
          <p:nvPr>
            <p:ph type="sldNum" sz="quarter" idx="10"/>
          </p:nvPr>
        </p:nvSpPr>
        <p:spPr/>
        <p:txBody>
          <a:bodyPr/>
          <a:lstStyle/>
          <a:p>
            <a:fld id="{0F68FDC4-2A5C-8449-A02B-45B56736D6D7}" type="slidenum">
              <a:rPr lang="de-DE" smtClean="0"/>
              <a:pPr/>
              <a:t>5</a:t>
            </a:fld>
            <a:endParaRPr lang="de-DE" dirty="0"/>
          </a:p>
        </p:txBody>
      </p:sp>
    </p:spTree>
    <p:extLst>
      <p:ext uri="{BB962C8B-B14F-4D97-AF65-F5344CB8AC3E}">
        <p14:creationId xmlns:p14="http://schemas.microsoft.com/office/powerpoint/2010/main" val="1583706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240DD82-4D80-F9B7-88B3-A46350212A85}"/>
              </a:ext>
            </a:extLst>
          </p:cNvPr>
          <p:cNvSpPr>
            <a:spLocks noGrp="1"/>
          </p:cNvSpPr>
          <p:nvPr>
            <p:ph type="body" sz="quarter" idx="11"/>
          </p:nvPr>
        </p:nvSpPr>
        <p:spPr/>
        <p:txBody>
          <a:bodyPr>
            <a:normAutofit/>
          </a:bodyPr>
          <a:lstStyle/>
          <a:p>
            <a:pPr marL="0" indent="0">
              <a:buNone/>
            </a:pPr>
            <a:r>
              <a:rPr lang="de-DE" sz="1700" i="1" dirty="0"/>
              <a:t>Ein Flur ist ein räumlich abgeschlossener Teil eines Geschosses, den seine dienende Verteilfunktion charakterisiert. Hauptaufgabe des Flures ist es, weitere die Nutzung definierende Räume in einem Geschoss zugänglich zu machen. Er steht damit in einem untergeordneten Verhältnis zum Rest der Nutzungseinheit. </a:t>
            </a:r>
          </a:p>
          <a:p>
            <a:pPr marL="0" indent="0">
              <a:buNone/>
            </a:pPr>
            <a:endParaRPr lang="de-DE" sz="1700" i="1" dirty="0"/>
          </a:p>
          <a:p>
            <a:pPr marL="0" indent="0">
              <a:buNone/>
            </a:pPr>
            <a:r>
              <a:rPr lang="de-DE" sz="1700" dirty="0"/>
              <a:t>Weitere wesentliche Erkenntnisse aus der Auslegungshilfe:</a:t>
            </a:r>
          </a:p>
          <a:p>
            <a:r>
              <a:rPr lang="de-DE" sz="1700" dirty="0"/>
              <a:t>Der Flur nimmt bei der Nutzung des Gebäudes eine neutrale Stellung ein.</a:t>
            </a:r>
          </a:p>
          <a:p>
            <a:r>
              <a:rPr lang="de-DE" sz="1700" dirty="0"/>
              <a:t>Der Flur als Raum kann zwar mit einer Nutzung überlagert werden, sofern diese allerdings in Bezug auf die Hauptnutzung als entbehrlich angesehen werden kann, liegt weiterhin in der Hauptsache ein Flur vor.</a:t>
            </a:r>
          </a:p>
        </p:txBody>
      </p:sp>
      <p:sp>
        <p:nvSpPr>
          <p:cNvPr id="3" name="Titel 2">
            <a:extLst>
              <a:ext uri="{FF2B5EF4-FFF2-40B4-BE49-F238E27FC236}">
                <a16:creationId xmlns:a16="http://schemas.microsoft.com/office/drawing/2014/main" id="{5232C627-1342-BD59-F40E-AFF495C16E0B}"/>
              </a:ext>
            </a:extLst>
          </p:cNvPr>
          <p:cNvSpPr>
            <a:spLocks noGrp="1"/>
          </p:cNvSpPr>
          <p:nvPr>
            <p:ph type="title"/>
          </p:nvPr>
        </p:nvSpPr>
        <p:spPr/>
        <p:txBody>
          <a:bodyPr/>
          <a:lstStyle/>
          <a:p>
            <a:r>
              <a:rPr lang="de-DE" dirty="0"/>
              <a:t>Auslegungshilfe Bauprüfdienst Hamburg 5.15.1.</a:t>
            </a:r>
          </a:p>
        </p:txBody>
      </p:sp>
      <p:sp>
        <p:nvSpPr>
          <p:cNvPr id="4" name="Foliennummernplatzhalter 3">
            <a:extLst>
              <a:ext uri="{FF2B5EF4-FFF2-40B4-BE49-F238E27FC236}">
                <a16:creationId xmlns:a16="http://schemas.microsoft.com/office/drawing/2014/main" id="{1FCB85C3-599C-6A19-BD32-00C9DAE15DEF}"/>
              </a:ext>
            </a:extLst>
          </p:cNvPr>
          <p:cNvSpPr>
            <a:spLocks noGrp="1"/>
          </p:cNvSpPr>
          <p:nvPr>
            <p:ph type="sldNum" sz="quarter" idx="10"/>
          </p:nvPr>
        </p:nvSpPr>
        <p:spPr/>
        <p:txBody>
          <a:bodyPr/>
          <a:lstStyle/>
          <a:p>
            <a:fld id="{0F68FDC4-2A5C-8449-A02B-45B56736D6D7}" type="slidenum">
              <a:rPr lang="de-DE" smtClean="0"/>
              <a:pPr/>
              <a:t>6</a:t>
            </a:fld>
            <a:endParaRPr lang="de-DE" dirty="0"/>
          </a:p>
        </p:txBody>
      </p:sp>
    </p:spTree>
    <p:extLst>
      <p:ext uri="{BB962C8B-B14F-4D97-AF65-F5344CB8AC3E}">
        <p14:creationId xmlns:p14="http://schemas.microsoft.com/office/powerpoint/2010/main" val="2971081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ED0FBD0-4E46-11A6-40F2-E5D54C018643}"/>
              </a:ext>
            </a:extLst>
          </p:cNvPr>
          <p:cNvSpPr>
            <a:spLocks noGrp="1"/>
          </p:cNvSpPr>
          <p:nvPr>
            <p:ph type="body" sz="quarter" idx="11"/>
          </p:nvPr>
        </p:nvSpPr>
        <p:spPr/>
        <p:txBody>
          <a:bodyPr>
            <a:normAutofit/>
          </a:bodyPr>
          <a:lstStyle/>
          <a:p>
            <a:r>
              <a:rPr lang="de-DE" sz="1700" dirty="0"/>
              <a:t>§ 33 MBO Erster und zweiter Rettungsweg</a:t>
            </a:r>
          </a:p>
          <a:p>
            <a:pPr marL="0" indent="0">
              <a:buNone/>
            </a:pPr>
            <a:r>
              <a:rPr lang="de-DE" sz="1700" dirty="0"/>
              <a:t>(1) Für </a:t>
            </a:r>
            <a:r>
              <a:rPr lang="de-DE" sz="1700" b="1" dirty="0"/>
              <a:t>Nutzungseinheiten</a:t>
            </a:r>
            <a:r>
              <a:rPr lang="de-DE" sz="1700" dirty="0"/>
              <a:t> mit mindestens einem Aufenthaltsraum wie Wohnungen, Praxen, selbstständige Betriebsstätten müssen in jedem Geschoss mindestens zwei voneinander unabhängige Rettungswege ins Freie vorhanden sein; beide Rettungswege dürfen jedoch innerhalb des Geschosses über denselben notwendigen Flur führen.</a:t>
            </a:r>
          </a:p>
        </p:txBody>
      </p:sp>
      <p:sp>
        <p:nvSpPr>
          <p:cNvPr id="3" name="Titel 2">
            <a:extLst>
              <a:ext uri="{FF2B5EF4-FFF2-40B4-BE49-F238E27FC236}">
                <a16:creationId xmlns:a16="http://schemas.microsoft.com/office/drawing/2014/main" id="{B0EC64FE-D81B-98DC-D795-AD668704FD36}"/>
              </a:ext>
            </a:extLst>
          </p:cNvPr>
          <p:cNvSpPr>
            <a:spLocks noGrp="1"/>
          </p:cNvSpPr>
          <p:nvPr>
            <p:ph type="title"/>
          </p:nvPr>
        </p:nvSpPr>
        <p:spPr/>
        <p:txBody>
          <a:bodyPr/>
          <a:lstStyle/>
          <a:p>
            <a:r>
              <a:rPr lang="de-DE" dirty="0"/>
              <a:t>Eckpunkte Bauordnungsrecht</a:t>
            </a:r>
          </a:p>
        </p:txBody>
      </p:sp>
      <p:sp>
        <p:nvSpPr>
          <p:cNvPr id="4" name="Foliennummernplatzhalter 3">
            <a:extLst>
              <a:ext uri="{FF2B5EF4-FFF2-40B4-BE49-F238E27FC236}">
                <a16:creationId xmlns:a16="http://schemas.microsoft.com/office/drawing/2014/main" id="{2257163C-B131-EADC-75D7-E8C14FBFBB96}"/>
              </a:ext>
            </a:extLst>
          </p:cNvPr>
          <p:cNvSpPr>
            <a:spLocks noGrp="1"/>
          </p:cNvSpPr>
          <p:nvPr>
            <p:ph type="sldNum" sz="quarter" idx="10"/>
          </p:nvPr>
        </p:nvSpPr>
        <p:spPr/>
        <p:txBody>
          <a:bodyPr/>
          <a:lstStyle/>
          <a:p>
            <a:fld id="{0F68FDC4-2A5C-8449-A02B-45B56736D6D7}" type="slidenum">
              <a:rPr lang="de-DE" smtClean="0"/>
              <a:pPr/>
              <a:t>7</a:t>
            </a:fld>
            <a:endParaRPr lang="de-DE" dirty="0"/>
          </a:p>
        </p:txBody>
      </p:sp>
    </p:spTree>
    <p:extLst>
      <p:ext uri="{BB962C8B-B14F-4D97-AF65-F5344CB8AC3E}">
        <p14:creationId xmlns:p14="http://schemas.microsoft.com/office/powerpoint/2010/main" val="2837558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27DD4E2-208E-1D82-ECD2-56C7DC21BE6E}"/>
              </a:ext>
            </a:extLst>
          </p:cNvPr>
          <p:cNvSpPr>
            <a:spLocks noGrp="1"/>
          </p:cNvSpPr>
          <p:nvPr>
            <p:ph sz="quarter" idx="12"/>
          </p:nvPr>
        </p:nvSpPr>
        <p:spPr/>
        <p:txBody>
          <a:bodyPr>
            <a:normAutofit/>
          </a:bodyPr>
          <a:lstStyle/>
          <a:p>
            <a:r>
              <a:rPr lang="de-DE" sz="1700" dirty="0"/>
              <a:t>§ 36 MBO Notwendige Flure </a:t>
            </a:r>
          </a:p>
          <a:p>
            <a:pPr marL="0" indent="0">
              <a:buNone/>
            </a:pPr>
            <a:r>
              <a:rPr lang="de-DE" sz="1700" dirty="0"/>
              <a:t>(1) Flure, über </a:t>
            </a:r>
            <a:r>
              <a:rPr lang="de-DE" sz="1700" b="1" dirty="0"/>
              <a:t>die Rettungswege aus Aufenthaltsräumen oder aus Nutzungseinheiten mit Aufenthaltsräumen </a:t>
            </a:r>
            <a:r>
              <a:rPr lang="de-DE" sz="1700" dirty="0"/>
              <a:t>zu Ausgängen in notwendige Treppenräume oder ins Freie führen (notwendige Flure), müssen so angeordnet und ausgebildet sein, dass die Nutzung </a:t>
            </a:r>
            <a:r>
              <a:rPr lang="de-DE" sz="1700" b="1" dirty="0"/>
              <a:t>im Brandfall ausreichend lang </a:t>
            </a:r>
            <a:r>
              <a:rPr lang="de-DE" sz="1700" dirty="0"/>
              <a:t>möglich ist. </a:t>
            </a:r>
          </a:p>
          <a:p>
            <a:pPr marL="0" indent="0">
              <a:buNone/>
            </a:pPr>
            <a:endParaRPr lang="de-DE" dirty="0"/>
          </a:p>
        </p:txBody>
      </p:sp>
      <p:sp>
        <p:nvSpPr>
          <p:cNvPr id="3" name="Titel 2">
            <a:extLst>
              <a:ext uri="{FF2B5EF4-FFF2-40B4-BE49-F238E27FC236}">
                <a16:creationId xmlns:a16="http://schemas.microsoft.com/office/drawing/2014/main" id="{5D6610A5-5EE0-C991-60B9-DBF1334E1806}"/>
              </a:ext>
            </a:extLst>
          </p:cNvPr>
          <p:cNvSpPr>
            <a:spLocks noGrp="1"/>
          </p:cNvSpPr>
          <p:nvPr>
            <p:ph type="title"/>
          </p:nvPr>
        </p:nvSpPr>
        <p:spPr/>
        <p:txBody>
          <a:bodyPr/>
          <a:lstStyle/>
          <a:p>
            <a:r>
              <a:rPr lang="de-DE" dirty="0"/>
              <a:t>Notwendige Flure, offene Gänge </a:t>
            </a:r>
            <a:br>
              <a:rPr lang="de-DE" dirty="0"/>
            </a:br>
            <a:endParaRPr lang="de-DE" dirty="0"/>
          </a:p>
        </p:txBody>
      </p:sp>
      <p:sp>
        <p:nvSpPr>
          <p:cNvPr id="4" name="Foliennummernplatzhalter 3">
            <a:extLst>
              <a:ext uri="{FF2B5EF4-FFF2-40B4-BE49-F238E27FC236}">
                <a16:creationId xmlns:a16="http://schemas.microsoft.com/office/drawing/2014/main" id="{A11E5641-3B88-0132-4F4F-973BC76731FD}"/>
              </a:ext>
            </a:extLst>
          </p:cNvPr>
          <p:cNvSpPr>
            <a:spLocks noGrp="1"/>
          </p:cNvSpPr>
          <p:nvPr>
            <p:ph type="sldNum" sz="quarter" idx="11"/>
          </p:nvPr>
        </p:nvSpPr>
        <p:spPr/>
        <p:txBody>
          <a:bodyPr/>
          <a:lstStyle/>
          <a:p>
            <a:fld id="{0F68FDC4-2A5C-8449-A02B-45B56736D6D7}" type="slidenum">
              <a:rPr lang="de-DE" smtClean="0"/>
              <a:pPr/>
              <a:t>8</a:t>
            </a:fld>
            <a:endParaRPr lang="de-DE" dirty="0"/>
          </a:p>
        </p:txBody>
      </p:sp>
    </p:spTree>
    <p:extLst>
      <p:ext uri="{BB962C8B-B14F-4D97-AF65-F5344CB8AC3E}">
        <p14:creationId xmlns:p14="http://schemas.microsoft.com/office/powerpoint/2010/main" val="1996164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D8CBFB8-EB63-3C23-96D5-9E1D9A281BED}"/>
              </a:ext>
            </a:extLst>
          </p:cNvPr>
          <p:cNvSpPr>
            <a:spLocks noGrp="1"/>
          </p:cNvSpPr>
          <p:nvPr>
            <p:ph type="sldNum" sz="quarter" idx="10"/>
          </p:nvPr>
        </p:nvSpPr>
        <p:spPr/>
        <p:txBody>
          <a:bodyPr/>
          <a:lstStyle/>
          <a:p>
            <a:fld id="{0F68FDC4-2A5C-8449-A02B-45B56736D6D7}" type="slidenum">
              <a:rPr lang="de-DE" smtClean="0"/>
              <a:pPr/>
              <a:t>9</a:t>
            </a:fld>
            <a:endParaRPr lang="de-DE" dirty="0"/>
          </a:p>
        </p:txBody>
      </p:sp>
      <p:sp>
        <p:nvSpPr>
          <p:cNvPr id="3" name="Titel 2">
            <a:extLst>
              <a:ext uri="{FF2B5EF4-FFF2-40B4-BE49-F238E27FC236}">
                <a16:creationId xmlns:a16="http://schemas.microsoft.com/office/drawing/2014/main" id="{C86670FB-EF32-C70D-B481-3AE80160B3F9}"/>
              </a:ext>
            </a:extLst>
          </p:cNvPr>
          <p:cNvSpPr>
            <a:spLocks noGrp="1"/>
          </p:cNvSpPr>
          <p:nvPr>
            <p:ph type="title"/>
          </p:nvPr>
        </p:nvSpPr>
        <p:spPr/>
        <p:txBody>
          <a:bodyPr/>
          <a:lstStyle/>
          <a:p>
            <a:r>
              <a:rPr lang="de-DE" dirty="0"/>
              <a:t>Welche Sicherheit soll der notwendige </a:t>
            </a:r>
            <a:r>
              <a:rPr lang="de-DE" dirty="0" err="1"/>
              <a:t>flur</a:t>
            </a:r>
            <a:r>
              <a:rPr lang="de-DE" dirty="0"/>
              <a:t> bieten?</a:t>
            </a:r>
          </a:p>
        </p:txBody>
      </p:sp>
      <p:sp>
        <p:nvSpPr>
          <p:cNvPr id="4" name="Textplatzhalter 3">
            <a:extLst>
              <a:ext uri="{FF2B5EF4-FFF2-40B4-BE49-F238E27FC236}">
                <a16:creationId xmlns:a16="http://schemas.microsoft.com/office/drawing/2014/main" id="{54C173C9-E323-877B-0B31-9C46C9B042AA}"/>
              </a:ext>
            </a:extLst>
          </p:cNvPr>
          <p:cNvSpPr>
            <a:spLocks noGrp="1"/>
          </p:cNvSpPr>
          <p:nvPr>
            <p:ph type="body" sz="quarter" idx="11"/>
          </p:nvPr>
        </p:nvSpPr>
        <p:spPr/>
        <p:txBody>
          <a:bodyPr/>
          <a:lstStyle/>
          <a:p>
            <a:r>
              <a:rPr lang="de-DE" dirty="0"/>
              <a:t>Blick in die MVV TB</a:t>
            </a:r>
          </a:p>
          <a:p>
            <a:r>
              <a:rPr lang="de-DE" dirty="0"/>
              <a:t>Blick in die MBO</a:t>
            </a:r>
          </a:p>
        </p:txBody>
      </p:sp>
    </p:spTree>
    <p:extLst>
      <p:ext uri="{BB962C8B-B14F-4D97-AF65-F5344CB8AC3E}">
        <p14:creationId xmlns:p14="http://schemas.microsoft.com/office/powerpoint/2010/main" val="4170142160"/>
      </p:ext>
    </p:extLst>
  </p:cSld>
  <p:clrMapOvr>
    <a:masterClrMapping/>
  </p:clrMapOvr>
</p:sld>
</file>

<file path=ppt/theme/theme1.xml><?xml version="1.0" encoding="utf-8"?>
<a:theme xmlns:a="http://schemas.openxmlformats.org/drawingml/2006/main" name="Folienset 1">
  <a:themeElements>
    <a:clrScheme name="ANWANDER">
      <a:dk1>
        <a:sysClr val="windowText" lastClr="000000"/>
      </a:dk1>
      <a:lt1>
        <a:srgbClr val="FFFFFF"/>
      </a:lt1>
      <a:dk2>
        <a:srgbClr val="E0AE00"/>
      </a:dk2>
      <a:lt2>
        <a:srgbClr val="EBBD00"/>
      </a:lt2>
      <a:accent1>
        <a:srgbClr val="F9D500"/>
      </a:accent1>
      <a:accent2>
        <a:srgbClr val="83BCD9"/>
      </a:accent2>
      <a:accent3>
        <a:srgbClr val="9FC700"/>
      </a:accent3>
      <a:accent4>
        <a:srgbClr val="FCCA00"/>
      </a:accent4>
      <a:accent5>
        <a:srgbClr val="E05109"/>
      </a:accent5>
      <a:accent6>
        <a:srgbClr val="D6D6D6"/>
      </a:accent6>
      <a:hlink>
        <a:srgbClr val="B6B6B6"/>
      </a:hlink>
      <a:folHlink>
        <a:srgbClr val="C2C2C2"/>
      </a:folHlink>
    </a:clrScheme>
    <a:fontScheme name="ANWANDER">
      <a:majorFont>
        <a:latin typeface="Canape Serif"/>
        <a:ea typeface=""/>
        <a:cs typeface=""/>
      </a:majorFont>
      <a:minorFont>
        <a:latin typeface="Artegra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5B2080C-6577-4ABB-9A71-2317D2605639}" vid="{4DF1D1E1-995A-4130-8F74-AE17114C651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AB540CB9CB6D468825AA3110539268" ma:contentTypeVersion="15" ma:contentTypeDescription="Ein neues Dokument erstellen." ma:contentTypeScope="" ma:versionID="bee20ad4e58df551a5a78edb838df3e2">
  <xsd:schema xmlns:xsd="http://www.w3.org/2001/XMLSchema" xmlns:xs="http://www.w3.org/2001/XMLSchema" xmlns:p="http://schemas.microsoft.com/office/2006/metadata/properties" xmlns:ns2="0f811fcf-6c4e-46a4-bb89-081fafe098c2" xmlns:ns3="461d8a63-1eed-4e33-b699-99cebc021431" targetNamespace="http://schemas.microsoft.com/office/2006/metadata/properties" ma:root="true" ma:fieldsID="e0a8664a0dceaad16b73c406efd96c35" ns2:_="" ns3:_="">
    <xsd:import namespace="0f811fcf-6c4e-46a4-bb89-081fafe098c2"/>
    <xsd:import namespace="461d8a63-1eed-4e33-b699-99cebc02143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811fcf-6c4e-46a4-bb89-081fafe098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Bildmarkierungen" ma:readOnly="false" ma:fieldId="{5cf76f15-5ced-4ddc-b409-7134ff3c332f}" ma:taxonomyMulti="true" ma:sspId="f84ec80c-bc13-49b7-b94e-0657c31b1eca"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1d8a63-1eed-4e33-b699-99cebc021431"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a4de8899-3ff5-4f95-9fd8-880b6e9daa80}" ma:internalName="TaxCatchAll" ma:showField="CatchAllData" ma:web="461d8a63-1eed-4e33-b699-99cebc02143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Freigegeben für - Details" ma:internalName="SharedWithDetails" ma:readOnly="true">
      <xsd:simpleType>
        <xsd:restriction base="dms:Note">
          <xsd:maxLength value="255"/>
        </xsd:restriction>
      </xsd:simpleType>
    </xsd:element>
    <xsd:element name="_dlc_DocId" ma:index="23" nillable="true" ma:displayName="Wert der Dokument-ID" ma:description="Der Wert der diesem Element zugewiesenen Dokument-ID." ma:indexed="true" ma:internalName="_dlc_DocId" ma:readOnly="true">
      <xsd:simpleType>
        <xsd:restriction base="dms:Text"/>
      </xsd:simpleType>
    </xsd:element>
    <xsd:element name="_dlc_DocIdUrl" ma:index="24"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5"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0f811fcf-6c4e-46a4-bb89-081fafe098c2">
      <Terms xmlns="http://schemas.microsoft.com/office/infopath/2007/PartnerControls"/>
    </lcf76f155ced4ddcb4097134ff3c332f>
    <TaxCatchAll xmlns="461d8a63-1eed-4e33-b699-99cebc021431" xsi:nil="true"/>
    <_dlc_DocId xmlns="461d8a63-1eed-4e33-b699-99cebc021431">VGRM-1587454069-3052723</_dlc_DocId>
    <_dlc_DocIdUrl xmlns="461d8a63-1eed-4e33-b699-99cebc021431">
      <Url>https://vgrm.sharepoint.com/sites/LWR/_layouts/15/DocIdRedir.aspx?ID=VGRM-1587454069-3052723</Url>
      <Description>VGRM-1587454069-3052723</Description>
    </_dlc_DocIdUrl>
  </documentManagement>
</p:properties>
</file>

<file path=customXml/itemProps1.xml><?xml version="1.0" encoding="utf-8"?>
<ds:datastoreItem xmlns:ds="http://schemas.openxmlformats.org/officeDocument/2006/customXml" ds:itemID="{9129B2BD-403C-4058-9F25-B4743C9D13C5}"/>
</file>

<file path=customXml/itemProps2.xml><?xml version="1.0" encoding="utf-8"?>
<ds:datastoreItem xmlns:ds="http://schemas.openxmlformats.org/officeDocument/2006/customXml" ds:itemID="{4B37F9E9-AFE4-42DD-8159-854CFF22CB65}"/>
</file>

<file path=customXml/itemProps3.xml><?xml version="1.0" encoding="utf-8"?>
<ds:datastoreItem xmlns:ds="http://schemas.openxmlformats.org/officeDocument/2006/customXml" ds:itemID="{07D36F0D-5E8C-4F90-A69F-999C8E2FD4BD}"/>
</file>

<file path=customXml/itemProps4.xml><?xml version="1.0" encoding="utf-8"?>
<ds:datastoreItem xmlns:ds="http://schemas.openxmlformats.org/officeDocument/2006/customXml" ds:itemID="{BF27BF82-84FF-43DE-8D4C-B048C2499B63}"/>
</file>

<file path=docProps/app.xml><?xml version="1.0" encoding="utf-8"?>
<Properties xmlns="http://schemas.openxmlformats.org/officeDocument/2006/extended-properties" xmlns:vt="http://schemas.openxmlformats.org/officeDocument/2006/docPropsVTypes">
  <Template>blank</Template>
  <TotalTime>0</TotalTime>
  <Words>1582</Words>
  <Application>Microsoft Office PowerPoint</Application>
  <PresentationFormat>Bildschirmpräsentation (16:9)</PresentationFormat>
  <Paragraphs>202</Paragraphs>
  <Slides>31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31</vt:i4>
      </vt:variant>
    </vt:vector>
  </HeadingPairs>
  <TitlesOfParts>
    <vt:vector size="37" baseType="lpstr">
      <vt:lpstr>Artegra Sans (Medium)</vt:lpstr>
      <vt:lpstr>Canape Serif</vt:lpstr>
      <vt:lpstr>Arial</vt:lpstr>
      <vt:lpstr>Artegra Sans (Light)</vt:lpstr>
      <vt:lpstr>Wingdings</vt:lpstr>
      <vt:lpstr>Folienset 1</vt:lpstr>
      <vt:lpstr>PowerPoint-Präsentation</vt:lpstr>
      <vt:lpstr>PowerPoint-Präsentation</vt:lpstr>
      <vt:lpstr>agenda</vt:lpstr>
      <vt:lpstr>Versuchte Definition notwendiger Flur</vt:lpstr>
      <vt:lpstr>Definition notwendiger Flur</vt:lpstr>
      <vt:lpstr>Auslegungshilfe Bauprüfdienst Hamburg 5.15.1.</vt:lpstr>
      <vt:lpstr>Eckpunkte Bauordnungsrecht</vt:lpstr>
      <vt:lpstr>Notwendige Flure, offene Gänge  </vt:lpstr>
      <vt:lpstr>Welche Sicherheit soll der notwendige flur bieten?</vt:lpstr>
      <vt:lpstr>Präzisierung MVV TB</vt:lpstr>
      <vt:lpstr>Darüber hinaus ist zu beachten</vt:lpstr>
      <vt:lpstr>Schutzziel der Rettungswege</vt:lpstr>
      <vt:lpstr>notw. flur bauordnungsrechtlich nicht erforderlich</vt:lpstr>
      <vt:lpstr>IS Argebau – Auszug Auslegungshilfen</vt:lpstr>
      <vt:lpstr>Daraus ergeben sich Antworten und Fragen</vt:lpstr>
      <vt:lpstr>Der notwendige flur – HNO-Arztpraxis</vt:lpstr>
      <vt:lpstr>Kein Flur vorhanden - Arztpraxis</vt:lpstr>
      <vt:lpstr>Verwaltungsnutzung – Notw. Flur nicht erforderlich</vt:lpstr>
      <vt:lpstr>Erste Zusammenfassung</vt:lpstr>
      <vt:lpstr>Beispiele (TEiL-)Nutzungseinheiten ohne notw. Flur</vt:lpstr>
      <vt:lpstr>Beispiel: Altenpflegeheim ohne notwendigen Flur </vt:lpstr>
      <vt:lpstr>Altenpflegeheim am Beispiel HE-Gruppenbetreuung </vt:lpstr>
      <vt:lpstr>Beispiel: Schule ohne Notwendigen Flur</vt:lpstr>
      <vt:lpstr>Kurzer Exkurs: By-Pass Lösungen</vt:lpstr>
      <vt:lpstr>PowerPoint-Präsentation</vt:lpstr>
      <vt:lpstr>Kurzer Exkurs: By-Pass Lösungen</vt:lpstr>
      <vt:lpstr>Wesentlicher Faktor: Betreiber/Nutzer</vt:lpstr>
      <vt:lpstr>Fazit</vt:lpstr>
      <vt:lpstr>Fazit</vt:lpstr>
      <vt:lpstr>Grundsätzlich gilt: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Anwander, Daniel</dc:creator>
  <cp:lastModifiedBy>Anwander, Daniel</cp:lastModifiedBy>
  <cp:revision>45</cp:revision>
  <cp:lastPrinted>2018-06-18T13:51:00Z</cp:lastPrinted>
  <dcterms:created xsi:type="dcterms:W3CDTF">2024-06-14T13:43:50Z</dcterms:created>
  <dcterms:modified xsi:type="dcterms:W3CDTF">2024-06-25T12:41:19Z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0x0101009AAB540CB9CB6D468825AA3110539268</vt:lpwstr>
  </property>
  <property fmtid="{D5CDD505-2E9C-101B-9397-08002B2CF9AE}" pid="3" name="_dlc_DocIdItemGuid">
    <vt:lpwstr>3b761a4d-53b8-498e-a9e5-6b77a1bf8178</vt:lpwstr>
  </property>
</Properties>
</file>