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7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9144000" cy="5143500" type="screen16x9"/>
  <p:notesSz cx="6769100" cy="9906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969" userDrawn="1">
          <p15:clr>
            <a:srgbClr val="A4A3A4"/>
          </p15:clr>
        </p15:guide>
        <p15:guide id="2" pos="567" userDrawn="1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4105" userDrawn="1">
          <p15:clr>
            <a:srgbClr val="A4A3A4"/>
          </p15:clr>
        </p15:guide>
        <p15:guide id="5" orient="horz" pos="14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44F50"/>
    <a:srgbClr val="E30613"/>
    <a:srgbClr val="820000"/>
    <a:srgbClr val="B40000"/>
    <a:srgbClr val="E60A00"/>
    <a:srgbClr val="828282"/>
    <a:srgbClr val="969696"/>
    <a:srgbClr val="AAAAAA"/>
    <a:srgbClr val="BEBEBF"/>
    <a:srgbClr val="D2D2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28" autoAdjust="0"/>
    <p:restoredTop sz="94698" autoAdjust="0"/>
  </p:normalViewPr>
  <p:slideViewPr>
    <p:cSldViewPr snapToGrid="0" snapToObjects="1">
      <p:cViewPr varScale="1">
        <p:scale>
          <a:sx n="140" d="100"/>
          <a:sy n="140" d="100"/>
        </p:scale>
        <p:origin x="1230" y="126"/>
      </p:cViewPr>
      <p:guideLst>
        <p:guide pos="3969"/>
        <p:guide pos="567"/>
        <p:guide orient="horz" pos="1620"/>
        <p:guide pos="4105"/>
        <p:guide orient="horz" pos="14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cker, Ben-Micha" userId="43777686-5302-438e-b66f-b9558f6c2f74" providerId="ADAL" clId="{358FD7DC-44B5-4769-8A7E-2C56B7F169CD}"/>
    <pc:docChg chg="addSld">
      <pc:chgData name="Becker, Ben-Micha" userId="43777686-5302-438e-b66f-b9558f6c2f74" providerId="ADAL" clId="{358FD7DC-44B5-4769-8A7E-2C56B7F169CD}" dt="2024-01-16T08:52:40.068" v="0" actId="680"/>
      <pc:docMkLst>
        <pc:docMk/>
      </pc:docMkLst>
      <pc:sldChg chg="new">
        <pc:chgData name="Becker, Ben-Micha" userId="43777686-5302-438e-b66f-b9558f6c2f74" providerId="ADAL" clId="{358FD7DC-44B5-4769-8A7E-2C56B7F169CD}" dt="2024-01-16T08:52:40.068" v="0" actId="680"/>
        <pc:sldMkLst>
          <pc:docMk/>
          <pc:sldMk cId="1704164110" sldId="25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34257" y="0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0F532B-ED97-D54B-BCBE-5F8B04A266FE}" type="datetimeFigureOut">
              <a:rPr lang="de-DE" smtClean="0"/>
              <a:t>16.01.2024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34257" y="9408981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C6242-4836-8947-98EE-32C9F8D6513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20848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34257" y="0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841823-3340-494F-A408-7A0747A335FE}" type="datetimeFigureOut">
              <a:rPr lang="de-DE" smtClean="0"/>
              <a:t>16.01.2024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2550" y="742950"/>
            <a:ext cx="6604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34257" y="9408981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1C118-3F11-034A-A351-B2C4874BCE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9543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elplatzhalter 4">
            <a:extLst>
              <a:ext uri="{FF2B5EF4-FFF2-40B4-BE49-F238E27FC236}">
                <a16:creationId xmlns:a16="http://schemas.microsoft.com/office/drawing/2014/main" id="{AA099B6C-017E-9445-8CB5-BE058BEE1250}"/>
              </a:ext>
            </a:extLst>
          </p:cNvPr>
          <p:cNvSpPr txBox="1">
            <a:spLocks/>
          </p:cNvSpPr>
          <p:nvPr userDrawn="1"/>
        </p:nvSpPr>
        <p:spPr>
          <a:xfrm>
            <a:off x="748770" y="-70279"/>
            <a:ext cx="8280399" cy="83099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 cap="none" baseline="0">
                <a:solidFill>
                  <a:srgbClr val="E30613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spcAft>
                <a:spcPts val="600"/>
              </a:spcAft>
            </a:pPr>
            <a:endParaRPr lang="de-DE" sz="1600" b="0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A448155-4D5A-4BD7-B94E-8BB790B7FBA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0" y="182563"/>
            <a:ext cx="8280400" cy="434803"/>
          </a:xfrm>
        </p:spPr>
        <p:txBody>
          <a:bodyPr/>
          <a:lstStyle>
            <a:lvl1pPr>
              <a:defRPr b="1">
                <a:solidFill>
                  <a:srgbClr val="444F50"/>
                </a:solidFill>
              </a:defRPr>
            </a:lvl1pPr>
          </a:lstStyle>
          <a:p>
            <a:pPr>
              <a:spcAft>
                <a:spcPts val="600"/>
              </a:spcAft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Titel</a:t>
            </a:r>
            <a:endParaRPr lang="de-DE" sz="1600" b="0" dirty="0"/>
          </a:p>
        </p:txBody>
      </p:sp>
      <p:sp>
        <p:nvSpPr>
          <p:cNvPr id="18" name="Textplatzhalter 8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696911"/>
            <a:ext cx="8280400" cy="3700363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264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 sz="1600" b="0">
                <a:solidFill>
                  <a:srgbClr val="444F50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264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lang="de-DE" dirty="0"/>
              <a:t>Beispieltext</a:t>
            </a:r>
          </a:p>
        </p:txBody>
      </p:sp>
    </p:spTree>
    <p:extLst>
      <p:ext uri="{BB962C8B-B14F-4D97-AF65-F5344CB8AC3E}">
        <p14:creationId xmlns:p14="http://schemas.microsoft.com/office/powerpoint/2010/main" val="1069488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elplatzhalter 4">
            <a:extLst>
              <a:ext uri="{FF2B5EF4-FFF2-40B4-BE49-F238E27FC236}">
                <a16:creationId xmlns:a16="http://schemas.microsoft.com/office/drawing/2014/main" id="{AA099B6C-017E-9445-8CB5-BE058BEE1250}"/>
              </a:ext>
            </a:extLst>
          </p:cNvPr>
          <p:cNvSpPr txBox="1">
            <a:spLocks/>
          </p:cNvSpPr>
          <p:nvPr userDrawn="1"/>
        </p:nvSpPr>
        <p:spPr>
          <a:xfrm>
            <a:off x="748770" y="-70279"/>
            <a:ext cx="8280399" cy="83099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 cap="none" baseline="0">
                <a:solidFill>
                  <a:srgbClr val="E30613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spcAft>
                <a:spcPts val="600"/>
              </a:spcAft>
            </a:pPr>
            <a:endParaRPr lang="de-DE" sz="1600" b="0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A448155-4D5A-4BD7-B94E-8BB790B7FBA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0" y="182563"/>
            <a:ext cx="8280400" cy="434803"/>
          </a:xfrm>
        </p:spPr>
        <p:txBody>
          <a:bodyPr/>
          <a:lstStyle>
            <a:lvl1pPr>
              <a:defRPr b="1">
                <a:solidFill>
                  <a:srgbClr val="444F50"/>
                </a:solidFill>
              </a:defRPr>
            </a:lvl1pPr>
          </a:lstStyle>
          <a:p>
            <a:pPr>
              <a:spcAft>
                <a:spcPts val="600"/>
              </a:spcAft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Titel</a:t>
            </a:r>
            <a:endParaRPr lang="de-DE" sz="1600" b="0" dirty="0"/>
          </a:p>
        </p:txBody>
      </p:sp>
      <p:sp>
        <p:nvSpPr>
          <p:cNvPr id="18" name="Textplatzhalter 8"/>
          <p:cNvSpPr>
            <a:spLocks noGrp="1"/>
          </p:cNvSpPr>
          <p:nvPr>
            <p:ph type="body" sz="quarter" idx="12" hasCustomPrompt="1"/>
          </p:nvPr>
        </p:nvSpPr>
        <p:spPr>
          <a:xfrm>
            <a:off x="4751388" y="696911"/>
            <a:ext cx="3960812" cy="3700363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264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 sz="1600" b="0">
                <a:solidFill>
                  <a:srgbClr val="444F50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264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lang="de-DE" dirty="0"/>
              <a:t>Beispieltext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3"/>
          </p:nvPr>
        </p:nvSpPr>
        <p:spPr>
          <a:xfrm>
            <a:off x="431800" y="696913"/>
            <a:ext cx="3960813" cy="3700462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423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251B975B-A401-BC46-98E6-987E62904532}"/>
              </a:ext>
            </a:extLst>
          </p:cNvPr>
          <p:cNvSpPr/>
          <p:nvPr userDrawn="1"/>
        </p:nvSpPr>
        <p:spPr>
          <a:xfrm>
            <a:off x="0" y="4538230"/>
            <a:ext cx="9144000" cy="62114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platzhalter 4">
            <a:extLst>
              <a:ext uri="{FF2B5EF4-FFF2-40B4-BE49-F238E27FC236}">
                <a16:creationId xmlns:a16="http://schemas.microsoft.com/office/drawing/2014/main" id="{AA099B6C-017E-9445-8CB5-BE058BEE1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182261"/>
            <a:ext cx="8280399" cy="45257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BB6E646-C087-A346-A648-2DAD624846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55030" y="4711483"/>
            <a:ext cx="63394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528895A-6685-4C5B-BFAE-EAE64132A5E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4229546-7366-D74D-9FE9-A56438962F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800" y="952893"/>
            <a:ext cx="8280399" cy="12017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4"/>
            <a:endParaRPr lang="de-DE" dirty="0"/>
          </a:p>
          <a:p>
            <a:pPr lvl="4"/>
            <a:endParaRPr lang="de-DE" dirty="0"/>
          </a:p>
          <a:p>
            <a:pPr lvl="4"/>
            <a:endParaRPr lang="de-DE" dirty="0"/>
          </a:p>
          <a:p>
            <a:pPr lvl="4"/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9D3D91F-A015-EE43-A37B-BD2FFCDFC9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352306" y="4748396"/>
            <a:ext cx="1352365" cy="183783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16" y="4593779"/>
            <a:ext cx="1359894" cy="3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246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30" r:id="rId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200" b="0" kern="1200" cap="none" baseline="0">
          <a:solidFill>
            <a:schemeClr val="tx2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ts val="264"/>
        </a:spcBef>
        <a:buFont typeface="Arial"/>
        <a:buNone/>
        <a:defRPr sz="1600" b="0" kern="1200">
          <a:solidFill>
            <a:schemeClr val="tx2"/>
          </a:solidFill>
          <a:latin typeface="Arial"/>
          <a:ea typeface="+mn-ea"/>
          <a:cs typeface="Arial"/>
        </a:defRPr>
      </a:lvl1pPr>
      <a:lvl2pPr marL="460375" indent="-285750" algn="l" defTabSz="457200" rtl="0" eaLnBrk="1" latinLnBrk="0" hangingPunct="1">
        <a:spcBef>
          <a:spcPts val="264"/>
        </a:spcBef>
        <a:buClr>
          <a:srgbClr val="E30613"/>
        </a:buClr>
        <a:buSzPct val="120000"/>
        <a:buFont typeface="Wingdings" pitchFamily="2" charset="2"/>
        <a:buChar char="§"/>
        <a:tabLst>
          <a:tab pos="441325" algn="l"/>
        </a:tabLst>
        <a:defRPr sz="1300" b="0" kern="1200">
          <a:solidFill>
            <a:schemeClr val="tx2"/>
          </a:solidFill>
          <a:latin typeface="Arial"/>
          <a:ea typeface="+mn-ea"/>
          <a:cs typeface="Arial"/>
        </a:defRPr>
      </a:lvl2pPr>
      <a:lvl3pPr marL="679450" indent="-228600" algn="l" defTabSz="457200" rtl="0" eaLnBrk="1" latinLnBrk="0" hangingPunct="1">
        <a:spcBef>
          <a:spcPts val="264"/>
        </a:spcBef>
        <a:buClr>
          <a:srgbClr val="E30613"/>
        </a:buClr>
        <a:buSzPct val="120000"/>
        <a:buFont typeface="Wingdings" pitchFamily="2" charset="2"/>
        <a:buChar char="§"/>
        <a:defRPr sz="1100" b="0" kern="1200">
          <a:solidFill>
            <a:schemeClr val="tx2"/>
          </a:solidFill>
          <a:latin typeface="Arial"/>
          <a:ea typeface="+mn-ea"/>
          <a:cs typeface="Arial"/>
        </a:defRPr>
      </a:lvl3pPr>
      <a:lvl4pPr marL="798512" indent="-171450" algn="l" defTabSz="457200" rtl="0" eaLnBrk="1" latinLnBrk="0" hangingPunct="1">
        <a:spcBef>
          <a:spcPts val="264"/>
        </a:spcBef>
        <a:buClr>
          <a:srgbClr val="E30613"/>
        </a:buClr>
        <a:buSzPct val="120000"/>
        <a:buFont typeface="Wingdings" pitchFamily="2" charset="2"/>
        <a:buChar char="§"/>
        <a:defRPr sz="1050" b="0" kern="1200">
          <a:solidFill>
            <a:schemeClr val="tx2"/>
          </a:solidFill>
          <a:latin typeface="Arial"/>
          <a:ea typeface="+mn-ea"/>
          <a:cs typeface="Arial"/>
        </a:defRPr>
      </a:lvl4pPr>
      <a:lvl5pPr marL="974725" indent="-171450" algn="l" defTabSz="457200" rtl="0" eaLnBrk="1" latinLnBrk="0" hangingPunct="1">
        <a:spcBef>
          <a:spcPts val="264"/>
        </a:spcBef>
        <a:buClr>
          <a:srgbClr val="E30613"/>
        </a:buClr>
        <a:buSzPct val="120000"/>
        <a:buFont typeface="Wingdings" pitchFamily="2" charset="2"/>
        <a:buChar char="§"/>
        <a:defRPr sz="900" b="0" i="0" kern="1200">
          <a:solidFill>
            <a:schemeClr val="tx2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F26B43"/>
          </p15:clr>
        </p15:guide>
        <p15:guide id="2" orient="horz" pos="1787">
          <p15:clr>
            <a:srgbClr val="F26B43"/>
          </p15:clr>
        </p15:guide>
        <p15:guide id="3" pos="272">
          <p15:clr>
            <a:srgbClr val="F26B43"/>
          </p15:clr>
        </p15:guide>
        <p15:guide id="4" pos="5488">
          <p15:clr>
            <a:srgbClr val="F26B43"/>
          </p15:clr>
        </p15:guide>
        <p15:guide id="5" orient="horz" pos="191">
          <p15:clr>
            <a:srgbClr val="F26B43"/>
          </p15:clr>
        </p15:guide>
        <p15:guide id="6" orient="horz" pos="3049">
          <p15:clr>
            <a:srgbClr val="F26B43"/>
          </p15:clr>
        </p15:guide>
        <p15:guide id="7" orient="horz" pos="2686" userDrawn="1">
          <p15:clr>
            <a:srgbClr val="F26B43"/>
          </p15:clr>
        </p15:guide>
        <p15:guide id="8" pos="612">
          <p15:clr>
            <a:srgbClr val="F26B43"/>
          </p15:clr>
        </p15:guide>
        <p15:guide id="9" pos="5148">
          <p15:clr>
            <a:srgbClr val="F26B43"/>
          </p15:clr>
        </p15:guide>
        <p15:guide id="10" orient="horz" pos="735" userDrawn="1">
          <p15:clr>
            <a:srgbClr val="F26B43"/>
          </p15:clr>
        </p15:guide>
        <p15:guide id="11" orient="horz" pos="917">
          <p15:clr>
            <a:srgbClr val="F26B43"/>
          </p15:clr>
        </p15:guide>
        <p15:guide id="12" pos="2767" userDrawn="1">
          <p15:clr>
            <a:srgbClr val="F26B43"/>
          </p15:clr>
        </p15:guide>
        <p15:guide id="13" pos="2993">
          <p15:clr>
            <a:srgbClr val="F26B43"/>
          </p15:clr>
        </p15:guide>
        <p15:guide id="14" orient="horz" pos="16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6D24518-7C0B-1D3A-FE60-60C1EC1448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448155-4D5A-4BD7-B94E-8BB790B7FBA6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81D9CA-75BD-214E-02EE-94A42A4C45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C2852AE-BAB9-87C9-28B9-3DACE9A1C6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4164110"/>
      </p:ext>
    </p:extLst>
  </p:cSld>
  <p:clrMapOvr>
    <a:masterClrMapping/>
  </p:clrMapOvr>
</p:sld>
</file>

<file path=ppt/theme/theme1.xml><?xml version="1.0" encoding="utf-8"?>
<a:theme xmlns:a="http://schemas.openxmlformats.org/drawingml/2006/main" name="3_Benutzerdefiniertes Design">
  <a:themeElements>
    <a:clrScheme name="Benutzerdefiniert 2">
      <a:dk1>
        <a:srgbClr val="444F50"/>
      </a:dk1>
      <a:lt1>
        <a:srgbClr val="FFFFFF"/>
      </a:lt1>
      <a:dk2>
        <a:srgbClr val="444F50"/>
      </a:dk2>
      <a:lt2>
        <a:srgbClr val="E7E6E6"/>
      </a:lt2>
      <a:accent1>
        <a:srgbClr val="E30613"/>
      </a:accent1>
      <a:accent2>
        <a:srgbClr val="E84F35"/>
      </a:accent2>
      <a:accent3>
        <a:srgbClr val="EF8162"/>
      </a:accent3>
      <a:accent4>
        <a:srgbClr val="F5AE94"/>
      </a:accent4>
      <a:accent5>
        <a:srgbClr val="FBD8C9"/>
      </a:accent5>
      <a:accent6>
        <a:srgbClr val="FFFFFF"/>
      </a:accent6>
      <a:hlink>
        <a:srgbClr val="E30613"/>
      </a:hlink>
      <a:folHlink>
        <a:srgbClr val="F5AE9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>
              <a:lumMod val="20000"/>
              <a:lumOff val="80000"/>
            </a:schemeClr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100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f811fcf-6c4e-46a4-bb89-081fafe098c2">
      <Terms xmlns="http://schemas.microsoft.com/office/infopath/2007/PartnerControls"/>
    </lcf76f155ced4ddcb4097134ff3c332f>
    <TaxCatchAll xmlns="461d8a63-1eed-4e33-b699-99cebc02143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AB540CB9CB6D468825AA3110539268" ma:contentTypeVersion="14" ma:contentTypeDescription="Ein neues Dokument erstellen." ma:contentTypeScope="" ma:versionID="a41b95253d9a5b1a5d7fb3cd1289a660">
  <xsd:schema xmlns:xsd="http://www.w3.org/2001/XMLSchema" xmlns:xs="http://www.w3.org/2001/XMLSchema" xmlns:p="http://schemas.microsoft.com/office/2006/metadata/properties" xmlns:ns2="0f811fcf-6c4e-46a4-bb89-081fafe098c2" xmlns:ns3="461d8a63-1eed-4e33-b699-99cebc021431" targetNamespace="http://schemas.microsoft.com/office/2006/metadata/properties" ma:root="true" ma:fieldsID="28961d380802683ebe3928d41b9039fd" ns2:_="" ns3:_="">
    <xsd:import namespace="0f811fcf-6c4e-46a4-bb89-081fafe098c2"/>
    <xsd:import namespace="461d8a63-1eed-4e33-b699-99cebc02143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811fcf-6c4e-46a4-bb89-081fafe098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Bildmarkierungen" ma:readOnly="false" ma:fieldId="{5cf76f15-5ced-4ddc-b409-7134ff3c332f}" ma:taxonomyMulti="true" ma:sspId="f84ec80c-bc13-49b7-b94e-0657c31b1ec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1d8a63-1eed-4e33-b699-99cebc021431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a4de8899-3ff5-4f95-9fd8-880b6e9daa80}" ma:internalName="TaxCatchAll" ma:showField="CatchAllData" ma:web="461d8a63-1eed-4e33-b699-99cebc02143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BBA9A78-D959-46E6-ABF6-D73350F72AAA}">
  <ds:schemaRefs>
    <ds:schemaRef ds:uri="http://schemas.microsoft.com/office/2006/metadata/properties"/>
    <ds:schemaRef ds:uri="http://schemas.microsoft.com/office/infopath/2007/PartnerControls"/>
    <ds:schemaRef ds:uri="0f811fcf-6c4e-46a4-bb89-081fafe098c2"/>
    <ds:schemaRef ds:uri="461d8a63-1eed-4e33-b699-99cebc021431"/>
  </ds:schemaRefs>
</ds:datastoreItem>
</file>

<file path=customXml/itemProps2.xml><?xml version="1.0" encoding="utf-8"?>
<ds:datastoreItem xmlns:ds="http://schemas.openxmlformats.org/officeDocument/2006/customXml" ds:itemID="{40697905-472C-4B9F-8FC7-839E581257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D22B710-68C0-422B-90E5-27E0B26C39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f811fcf-6c4e-46a4-bb89-081fafe098c2"/>
    <ds:schemaRef ds:uri="461d8a63-1eed-4e33-b699-99cebc0214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</Words>
  <Application>Microsoft Office PowerPoint</Application>
  <PresentationFormat>Bildschirmpräsentation (16:9)</PresentationFormat>
  <Paragraphs>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3_Benutzerdefiniertes Design</vt:lpstr>
      <vt:lpstr>PowerPoint-Präsentation</vt:lpstr>
    </vt:vector>
  </TitlesOfParts>
  <Manager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FeuerTrutz Network GmbH</dc:creator>
  <cp:keywords/>
  <dc:description/>
  <cp:lastModifiedBy>Becker, Ben-Micha</cp:lastModifiedBy>
  <cp:revision>1</cp:revision>
  <cp:lastPrinted>2019-05-29T11:49:56Z</cp:lastPrinted>
  <dcterms:created xsi:type="dcterms:W3CDTF">2018-08-02T08:46:25Z</dcterms:created>
  <dcterms:modified xsi:type="dcterms:W3CDTF">2024-01-16T08:52:50Z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0x0101009AAB540CB9CB6D468825AA3110539268</vt:lpwstr>
  </property>
  <property fmtid="{D5CDD505-2E9C-101B-9397-08002B2CF9AE}" pid="3" name="Order">
    <vt:r8>192800</vt:r8>
  </property>
  <property fmtid="{D5CDD505-2E9C-101B-9397-08002B2CF9AE}" pid="4" name="MediaServiceImageTags">
    <vt:lpwstr/>
  </property>
</Properties>
</file>